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4"/>
  </p:sldMasterIdLst>
  <p:notesMasterIdLst>
    <p:notesMasterId r:id="rId35"/>
  </p:notesMasterIdLst>
  <p:sldIdLst>
    <p:sldId id="256" r:id="rId5"/>
    <p:sldId id="257" r:id="rId6"/>
    <p:sldId id="258" r:id="rId7"/>
    <p:sldId id="259" r:id="rId8"/>
    <p:sldId id="260" r:id="rId9"/>
    <p:sldId id="261" r:id="rId10"/>
    <p:sldId id="262" r:id="rId11"/>
    <p:sldId id="263" r:id="rId12"/>
    <p:sldId id="264" r:id="rId13"/>
    <p:sldId id="265" r:id="rId14"/>
    <p:sldId id="266" r:id="rId15"/>
    <p:sldId id="303"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9144000" cy="5143500" type="screen16x9"/>
  <p:notesSz cx="6858000" cy="9144000"/>
  <p:embeddedFontLst>
    <p:embeddedFont>
      <p:font typeface="Fira Sans" panose="020B0503050000020004" pitchFamily="34" charset="0"/>
      <p:regular r:id="rId36"/>
      <p:bold r:id="rId37"/>
      <p:italic r:id="rId38"/>
      <p:boldItalic r:id="rId39"/>
    </p:embeddedFont>
    <p:embeddedFont>
      <p:font typeface="Fira Sans Black" panose="020B0A03050000020004" pitchFamily="34" charset="0"/>
      <p:bold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4047725-C909-462F-ADB1-BAD473B6E88E}">
  <a:tblStyle styleId="{04047725-C909-462F-ADB1-BAD473B6E88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283" autoAdjust="0"/>
  </p:normalViewPr>
  <p:slideViewPr>
    <p:cSldViewPr snapToGrid="0">
      <p:cViewPr varScale="1">
        <p:scale>
          <a:sx n="126" d="100"/>
          <a:sy n="126" d="100"/>
        </p:scale>
        <p:origin x="202" y="8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4.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1.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3.fntdata"/><Relationship Id="rId20" Type="http://schemas.openxmlformats.org/officeDocument/2006/relationships/slide" Target="slides/slide16.xml"/><Relationship Id="rId41"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17f3fe2407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17f3fe2407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Our project involved breaking into cameras. This is hacking like you’ve seen it in the movies - hacking like your parents ask you about when you tell them that you are studying cybersecurity.</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None/>
            </a:pPr>
            <a:r>
              <a:rPr lang="en" sz="1800">
                <a:solidFill>
                  <a:schemeClr val="dk1"/>
                </a:solidFill>
              </a:rPr>
              <a:t>(~30s)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317f3fe2407_1_1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317f3fe2407_1_1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The second attack is an FTP brute force. </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The FTP protocol takes a username and password to share files over a network. </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Most of these cheap devices have a weak default password, or in the case of my camera, no password.</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(~15s)</a:t>
            </a:r>
            <a:endParaRPr sz="18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317f3fe2407_1_15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317f3fe2407_1_1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And the third attack is an SSH brute force.</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The username and password can again be weak.</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(~15s)</a:t>
            </a:r>
            <a:endParaRPr sz="18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317f3fe2407_1_1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317f3fe2407_1_1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800" dirty="0">
              <a:solidFill>
                <a:schemeClr val="dk1"/>
              </a:solidFill>
            </a:endParaRPr>
          </a:p>
          <a:p>
            <a:pPr marL="0" lvl="0" indent="0" algn="l" rtl="0">
              <a:spcBef>
                <a:spcPts val="0"/>
              </a:spcBef>
              <a:spcAft>
                <a:spcPts val="0"/>
              </a:spcAft>
              <a:buClr>
                <a:schemeClr val="dk1"/>
              </a:buClr>
              <a:buSzPts val="1100"/>
              <a:buFont typeface="Arial"/>
              <a:buNone/>
            </a:pPr>
            <a:r>
              <a:rPr lang="en" sz="1800" dirty="0">
                <a:solidFill>
                  <a:schemeClr val="dk1"/>
                </a:solidFill>
              </a:rPr>
              <a:t>(~2 min)</a:t>
            </a:r>
            <a:endParaRPr sz="1800"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934007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317f3fe2407_1_15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317f3fe2407_1_1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solidFill>
                  <a:schemeClr val="dk1"/>
                </a:solidFill>
              </a:rPr>
              <a:t>Here the login is supposed to be “PleaseGiveUsAnA:1234” but there is a backdoor login of “admin:galayou” regardless of what password the user sets.</a:t>
            </a:r>
            <a:endParaRPr sz="1800" dirty="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317f3fe2407_1_1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317f3fe2407_1_1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dk1"/>
                </a:solidFill>
              </a:rPr>
              <a:t>Here there is no login required to use FTP. Logging in as root gives you complete access to the filesystem where you could even flash custom firmware to the camera gaining complete control over it.</a:t>
            </a:r>
            <a:endParaRPr sz="1800" dirty="0">
              <a:solidFill>
                <a:schemeClr val="dk1"/>
              </a:solidFill>
            </a:endParaRPr>
          </a:p>
          <a:p>
            <a:pPr marL="0" lvl="0" indent="0" algn="l" rtl="0">
              <a:spcBef>
                <a:spcPts val="0"/>
              </a:spcBef>
              <a:spcAft>
                <a:spcPts val="0"/>
              </a:spcAft>
              <a:buNone/>
            </a:pP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But that is what you get with a $7 camera.</a:t>
            </a:r>
            <a:endParaRPr sz="1800"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17f3fe2407_1_1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17f3fe2407_1_1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We compiled the previous attacks into an automated script that will report on the vulnerability status of the network in a way that is very similar to nmap.</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The example shows four devices connected to a network, three of which have vulnerabilities. The first two have the RTSP vulnerability, and the third has an FTP vulnerability. </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b="1">
                <a:solidFill>
                  <a:schemeClr val="dk1"/>
                </a:solidFill>
              </a:rPr>
              <a:t>The report shows metrics for a local network</a:t>
            </a:r>
            <a:r>
              <a:rPr lang="en" sz="1800">
                <a:solidFill>
                  <a:schemeClr val="dk1"/>
                </a:solidFill>
              </a:rPr>
              <a:t>, but small networks mean fewer data points. We will talk about the wider internet’s vulnerability later.</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b="1">
                <a:solidFill>
                  <a:schemeClr val="dk1"/>
                </a:solidFill>
              </a:rPr>
              <a:t>And this report is consistent</a:t>
            </a:r>
            <a:r>
              <a:rPr lang="en" sz="1800">
                <a:solidFill>
                  <a:schemeClr val="dk1"/>
                </a:solidFill>
              </a:rPr>
              <a:t>. If the scan is run more than once with the same network configuration, it will generate the same results.</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sz="1800">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317f3fe2407_1_1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317f3fe2407_1_1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These results are easy to interpret, there isn’t any ambiguity, we found vulnerabilities.</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None/>
            </a:pPr>
            <a:r>
              <a:rPr lang="en" sz="1800">
                <a:solidFill>
                  <a:schemeClr val="dk1"/>
                </a:solidFill>
              </a:rPr>
              <a:t>My network had three exploitable devices, but we will see that the wider internet has many, many more.</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None/>
            </a:pPr>
            <a:r>
              <a:rPr lang="en" sz="1800" b="1">
                <a:solidFill>
                  <a:schemeClr val="dk1"/>
                </a:solidFill>
              </a:rPr>
              <a:t>And this relates back to our design and motivation</a:t>
            </a:r>
            <a:r>
              <a:rPr lang="en" sz="1800">
                <a:solidFill>
                  <a:schemeClr val="dk1"/>
                </a:solidFill>
              </a:rPr>
              <a:t>, consumers keep using cheap devices, so we need to help find common exploits.</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sz="18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3180d415028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3180d415028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dirty="0">
                <a:solidFill>
                  <a:schemeClr val="dk1"/>
                </a:solidFill>
              </a:rPr>
              <a:t>In the future</a:t>
            </a:r>
            <a:r>
              <a:rPr lang="en" sz="1800" dirty="0">
                <a:solidFill>
                  <a:schemeClr val="dk1"/>
                </a:solidFill>
              </a:rPr>
              <a:t> we can always make more attacks. </a:t>
            </a:r>
            <a:r>
              <a:rPr lang="en" sz="1800" b="1" dirty="0">
                <a:solidFill>
                  <a:schemeClr val="dk1"/>
                </a:solidFill>
              </a:rPr>
              <a:t>The problem</a:t>
            </a:r>
            <a:r>
              <a:rPr lang="en" sz="1800" dirty="0">
                <a:solidFill>
                  <a:schemeClr val="dk1"/>
                </a:solidFill>
              </a:rPr>
              <a:t> with this is that there are so many devices, and some are just more secure than others.</a:t>
            </a:r>
            <a:endParaRPr sz="1800" dirty="0">
              <a:solidFill>
                <a:schemeClr val="dk1"/>
              </a:solidFill>
            </a:endParaRPr>
          </a:p>
          <a:p>
            <a:pPr marL="0" lvl="0" indent="0" algn="l" rtl="0">
              <a:spcBef>
                <a:spcPts val="0"/>
              </a:spcBef>
              <a:spcAft>
                <a:spcPts val="0"/>
              </a:spcAft>
              <a:buClr>
                <a:schemeClr val="dk1"/>
              </a:buClr>
              <a:buSzPts val="1100"/>
              <a:buFont typeface="Arial"/>
              <a:buNone/>
            </a:pPr>
            <a:endParaRPr sz="1800" dirty="0">
              <a:solidFill>
                <a:schemeClr val="dk1"/>
              </a:solidFill>
              <a:highlight>
                <a:srgbClr val="FFFF00"/>
              </a:highlight>
            </a:endParaRPr>
          </a:p>
          <a:p>
            <a:pPr marL="0" lvl="0" indent="0" algn="l" rtl="0">
              <a:spcBef>
                <a:spcPts val="0"/>
              </a:spcBef>
              <a:spcAft>
                <a:spcPts val="0"/>
              </a:spcAft>
              <a:buClr>
                <a:schemeClr val="dk1"/>
              </a:buClr>
              <a:buSzPts val="1100"/>
              <a:buFont typeface="Arial"/>
              <a:buNone/>
            </a:pPr>
            <a:r>
              <a:rPr lang="en" sz="1800" dirty="0">
                <a:solidFill>
                  <a:schemeClr val="dk1"/>
                </a:solidFill>
              </a:rPr>
              <a:t>(~60s)</a:t>
            </a:r>
            <a:endParaRPr sz="1800" dirty="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317f3fe2407_1_1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317f3fe2407_1_1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It is worth mentioning that these vulnerabilities don’t just exist on local networks. </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We can use Shodan.io to find thousands of potentially unsecured cameras. Some of those are even in Ohio.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(~30s)</a:t>
            </a:r>
            <a:endParaRPr sz="1800">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317f3fe2407_4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317f3fe2407_4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17f3fe2407_0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17f3fe2407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Specifically, we tried to hack IOT cameras. So it will be helpful to define what an IOT device is.</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This was the first definition I came across, when I googled:</a:t>
            </a: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“Traditionally dumb devices that have been embedded with technology that allows them to communicate with the internet.”</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I would rewrite this as: Cheap and dumb devices that someone let be connected to the internet. Devices that did not prioritize security.</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So we can actually rewrite that as: Very vulnerable devices that we are connecting to the internet for some reason.</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sz="18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3180c0504a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3180c0504a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317f3fe2407_4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317f3fe2407_4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317f3fe2407_1_1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317f3fe2407_1_1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31804eff376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31804eff376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g317f3fe2407_4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 name="Google Shape;844;g317f3fe2407_4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317f3fe2407_4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317f3fe2407_4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317f3fe2407_4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317f3fe2407_4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317f3fe2407_4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317f3fe2407_4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317f3fe2407_4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317f3fe2407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317f3fe240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317f3fe240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Shodan.io Demo</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317f3fe2407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317f3fe2407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(~30s)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g317f3fe2407_1_1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 name="Google Shape;928;g317f3fe2407_1_1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17f3fe2407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17f3fe2407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(~30s)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17f3fe2407_1_9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17f3fe2407_1_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To secure devices, we need to know if they are vulnerable. So we designed a toolset that will scan a network, targeting IOT cameras with known vulnerabilities. </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None/>
            </a:pPr>
            <a:r>
              <a:rPr lang="en" sz="1800">
                <a:solidFill>
                  <a:schemeClr val="dk1"/>
                </a:solidFill>
              </a:rPr>
              <a:t>Our contribution heavily utilizes nmap, but is simple enough that </a:t>
            </a:r>
            <a:r>
              <a:rPr lang="en" sz="1800" b="1">
                <a:solidFill>
                  <a:schemeClr val="dk1"/>
                </a:solidFill>
              </a:rPr>
              <a:t>it is not an extension of any other software.</a:t>
            </a:r>
            <a:endParaRPr sz="1800" b="1">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(~30s)</a:t>
            </a:r>
            <a:endParaRPr sz="18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17f3fe2407_1_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317f3fe2407_1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(~60s)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317f3fe2407_1_1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317f3fe2407_1_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chemeClr val="dk1"/>
                </a:solidFill>
              </a:rPr>
              <a:t>The difficulty here was finding those known vulnerabilities.</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I spent months trying to break into an Owlet camera that I borrowed from my sister. It had a report detailing it’s weaknesses, but I couldn’t reproduce the attack.</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But then I remembered my definition of an IOT device. My definition says that IOT devices are cheap. So clearly the problem isn’t me - we just aren’t cheap enough yet.</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Cut that price down - and suddenly we started finding easy vulnerabilities.</a:t>
            </a:r>
            <a:endParaRPr sz="1800">
              <a:solidFill>
                <a:schemeClr val="dk1"/>
              </a:solidFill>
            </a:endParaRPr>
          </a:p>
          <a:p>
            <a:pPr marL="0" lvl="0" indent="0" algn="l" rtl="0">
              <a:spcBef>
                <a:spcPts val="0"/>
              </a:spcBef>
              <a:spcAft>
                <a:spcPts val="0"/>
              </a:spcAft>
              <a:buClr>
                <a:schemeClr val="dk1"/>
              </a:buClr>
              <a:buSzPts val="1100"/>
              <a:buFont typeface="Arial"/>
              <a:buNone/>
            </a:pPr>
            <a:endParaRPr sz="1800">
              <a:solidFill>
                <a:schemeClr val="dk1"/>
              </a:solidFill>
            </a:endParaRPr>
          </a:p>
          <a:p>
            <a:pPr marL="0" lvl="0" indent="0" algn="l" rtl="0">
              <a:spcBef>
                <a:spcPts val="0"/>
              </a:spcBef>
              <a:spcAft>
                <a:spcPts val="0"/>
              </a:spcAft>
              <a:buNone/>
            </a:pPr>
            <a:r>
              <a:rPr lang="en" sz="1800">
                <a:solidFill>
                  <a:schemeClr val="dk1"/>
                </a:solidFill>
              </a:rPr>
              <a:t>(~45s)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317f3fe2407_1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317f3fe2407_1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And how do we do that - two steps.</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None/>
            </a:pPr>
            <a:r>
              <a:rPr lang="en" sz="1800">
                <a:solidFill>
                  <a:schemeClr val="dk1"/>
                </a:solidFill>
              </a:rPr>
              <a:t>We use nmap to see what ports the device is leaving open.</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None/>
            </a:pPr>
            <a:r>
              <a:rPr lang="en" sz="1800">
                <a:solidFill>
                  <a:schemeClr val="dk1"/>
                </a:solidFill>
              </a:rPr>
              <a:t>And then we exploit the vulnerabilities on those ports. (Or if there aren’t vulnerabilities we find a cheaper device).</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Clr>
                <a:schemeClr val="dk1"/>
              </a:buClr>
              <a:buSzPts val="1100"/>
              <a:buFont typeface="Arial"/>
              <a:buNone/>
            </a:pPr>
            <a:r>
              <a:rPr lang="en" sz="1800">
                <a:solidFill>
                  <a:schemeClr val="dk1"/>
                </a:solidFill>
              </a:rPr>
              <a:t>(~15s)</a:t>
            </a:r>
            <a:endParaRPr sz="18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317f3fe2407_1_1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317f3fe2407_1_1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Let’s talk about some of these attacks. The first is an RTSP attack. </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None/>
            </a:pPr>
            <a:r>
              <a:rPr lang="en" sz="1800">
                <a:solidFill>
                  <a:schemeClr val="dk1"/>
                </a:solidFill>
              </a:rPr>
              <a:t>The RTSP protocol takes a username and password to stream a video over a network. </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None/>
            </a:pPr>
            <a:r>
              <a:rPr lang="en" sz="1800">
                <a:solidFill>
                  <a:schemeClr val="dk1"/>
                </a:solidFill>
              </a:rPr>
              <a:t>Most of these cheap devices have a weak default password, or in the case of the Galayou, a backdoor username and password.</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None/>
            </a:pPr>
            <a:r>
              <a:rPr lang="en" sz="1800">
                <a:solidFill>
                  <a:schemeClr val="dk1"/>
                </a:solidFill>
              </a:rPr>
              <a:t>(~15s)</a:t>
            </a:r>
            <a:endParaRPr sz="18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3"/>
        <p:cNvGrpSpPr/>
        <p:nvPr/>
      </p:nvGrpSpPr>
      <p:grpSpPr>
        <a:xfrm>
          <a:off x="0" y="0"/>
          <a:ext cx="0" cy="0"/>
          <a:chOff x="0" y="0"/>
          <a:chExt cx="0" cy="0"/>
        </a:xfrm>
      </p:grpSpPr>
      <p:sp>
        <p:nvSpPr>
          <p:cNvPr id="54" name="Google Shape;54;p14"/>
          <p:cNvSpPr txBox="1">
            <a:spLocks noGrp="1"/>
          </p:cNvSpPr>
          <p:nvPr>
            <p:ph type="ctrTitle"/>
          </p:nvPr>
        </p:nvSpPr>
        <p:spPr>
          <a:xfrm>
            <a:off x="4766850" y="1445000"/>
            <a:ext cx="3567000" cy="1424100"/>
          </a:xfrm>
          <a:prstGeom prst="rect">
            <a:avLst/>
          </a:prstGeom>
        </p:spPr>
        <p:txBody>
          <a:bodyPr spcFirstLastPara="1" wrap="square" lIns="91425" tIns="91425" rIns="91425" bIns="91425" anchor="b" anchorCtr="0">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55" name="Google Shape;55;p14"/>
          <p:cNvSpPr txBox="1">
            <a:spLocks noGrp="1"/>
          </p:cNvSpPr>
          <p:nvPr>
            <p:ph type="subTitle" idx="1"/>
          </p:nvPr>
        </p:nvSpPr>
        <p:spPr>
          <a:xfrm>
            <a:off x="4766850" y="2905900"/>
            <a:ext cx="35670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5"/>
        <p:cNvGrpSpPr/>
        <p:nvPr/>
      </p:nvGrpSpPr>
      <p:grpSpPr>
        <a:xfrm>
          <a:off x="0" y="0"/>
          <a:ext cx="0" cy="0"/>
          <a:chOff x="0" y="0"/>
          <a:chExt cx="0" cy="0"/>
        </a:xfrm>
      </p:grpSpPr>
      <p:sp>
        <p:nvSpPr>
          <p:cNvPr id="86" name="Google Shape;86;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7" name="Google Shape;87;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88" name="Google Shape;88;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9"/>
        <p:cNvGrpSpPr/>
        <p:nvPr/>
      </p:nvGrpSpPr>
      <p:grpSpPr>
        <a:xfrm>
          <a:off x="0" y="0"/>
          <a:ext cx="0" cy="0"/>
          <a:chOff x="0" y="0"/>
          <a:chExt cx="0" cy="0"/>
        </a:xfrm>
      </p:grpSpPr>
      <p:sp>
        <p:nvSpPr>
          <p:cNvPr id="90" name="Google Shape;90;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8" name="Google Shape;58;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Font typeface="Fira Sans Black"/>
              <a:buNone/>
              <a:defRPr>
                <a:latin typeface="Fira Sans Black"/>
                <a:ea typeface="Fira Sans Black"/>
                <a:cs typeface="Fira Sans Black"/>
                <a:sym typeface="Fira Sans Black"/>
              </a:defRPr>
            </a:lvl1pPr>
            <a:lvl2pPr lvl="1">
              <a:spcBef>
                <a:spcPts val="0"/>
              </a:spcBef>
              <a:spcAft>
                <a:spcPts val="0"/>
              </a:spcAft>
              <a:buSzPts val="2800"/>
              <a:buFont typeface="Fira Sans Black"/>
              <a:buNone/>
              <a:defRPr>
                <a:latin typeface="Fira Sans Black"/>
                <a:ea typeface="Fira Sans Black"/>
                <a:cs typeface="Fira Sans Black"/>
                <a:sym typeface="Fira Sans Black"/>
              </a:defRPr>
            </a:lvl2pPr>
            <a:lvl3pPr lvl="2">
              <a:spcBef>
                <a:spcPts val="0"/>
              </a:spcBef>
              <a:spcAft>
                <a:spcPts val="0"/>
              </a:spcAft>
              <a:buSzPts val="2800"/>
              <a:buFont typeface="Fira Sans Black"/>
              <a:buNone/>
              <a:defRPr>
                <a:latin typeface="Fira Sans Black"/>
                <a:ea typeface="Fira Sans Black"/>
                <a:cs typeface="Fira Sans Black"/>
                <a:sym typeface="Fira Sans Black"/>
              </a:defRPr>
            </a:lvl3pPr>
            <a:lvl4pPr lvl="3">
              <a:spcBef>
                <a:spcPts val="0"/>
              </a:spcBef>
              <a:spcAft>
                <a:spcPts val="0"/>
              </a:spcAft>
              <a:buSzPts val="2800"/>
              <a:buFont typeface="Fira Sans Black"/>
              <a:buNone/>
              <a:defRPr>
                <a:latin typeface="Fira Sans Black"/>
                <a:ea typeface="Fira Sans Black"/>
                <a:cs typeface="Fira Sans Black"/>
                <a:sym typeface="Fira Sans Black"/>
              </a:defRPr>
            </a:lvl4pPr>
            <a:lvl5pPr lvl="4">
              <a:spcBef>
                <a:spcPts val="0"/>
              </a:spcBef>
              <a:spcAft>
                <a:spcPts val="0"/>
              </a:spcAft>
              <a:buSzPts val="2800"/>
              <a:buFont typeface="Fira Sans Black"/>
              <a:buNone/>
              <a:defRPr>
                <a:latin typeface="Fira Sans Black"/>
                <a:ea typeface="Fira Sans Black"/>
                <a:cs typeface="Fira Sans Black"/>
                <a:sym typeface="Fira Sans Black"/>
              </a:defRPr>
            </a:lvl5pPr>
            <a:lvl6pPr lvl="5">
              <a:spcBef>
                <a:spcPts val="0"/>
              </a:spcBef>
              <a:spcAft>
                <a:spcPts val="0"/>
              </a:spcAft>
              <a:buSzPts val="2800"/>
              <a:buFont typeface="Fira Sans Black"/>
              <a:buNone/>
              <a:defRPr>
                <a:latin typeface="Fira Sans Black"/>
                <a:ea typeface="Fira Sans Black"/>
                <a:cs typeface="Fira Sans Black"/>
                <a:sym typeface="Fira Sans Black"/>
              </a:defRPr>
            </a:lvl6pPr>
            <a:lvl7pPr lvl="6">
              <a:spcBef>
                <a:spcPts val="0"/>
              </a:spcBef>
              <a:spcAft>
                <a:spcPts val="0"/>
              </a:spcAft>
              <a:buSzPts val="2800"/>
              <a:buFont typeface="Fira Sans Black"/>
              <a:buNone/>
              <a:defRPr>
                <a:latin typeface="Fira Sans Black"/>
                <a:ea typeface="Fira Sans Black"/>
                <a:cs typeface="Fira Sans Black"/>
                <a:sym typeface="Fira Sans Black"/>
              </a:defRPr>
            </a:lvl7pPr>
            <a:lvl8pPr lvl="7">
              <a:spcBef>
                <a:spcPts val="0"/>
              </a:spcBef>
              <a:spcAft>
                <a:spcPts val="0"/>
              </a:spcAft>
              <a:buSzPts val="2800"/>
              <a:buFont typeface="Fira Sans Black"/>
              <a:buNone/>
              <a:defRPr>
                <a:latin typeface="Fira Sans Black"/>
                <a:ea typeface="Fira Sans Black"/>
                <a:cs typeface="Fira Sans Black"/>
                <a:sym typeface="Fira Sans Black"/>
              </a:defRPr>
            </a:lvl8pPr>
            <a:lvl9pPr lvl="8">
              <a:spcBef>
                <a:spcPts val="0"/>
              </a:spcBef>
              <a:spcAft>
                <a:spcPts val="0"/>
              </a:spcAft>
              <a:buSzPts val="2800"/>
              <a:buFont typeface="Fira Sans Black"/>
              <a:buNone/>
              <a:defRPr>
                <a:latin typeface="Fira Sans Black"/>
                <a:ea typeface="Fira Sans Black"/>
                <a:cs typeface="Fira Sans Black"/>
                <a:sym typeface="Fira Sans Black"/>
              </a:defRPr>
            </a:lvl9pPr>
          </a:lstStyle>
          <a:p>
            <a:endParaRPr/>
          </a:p>
        </p:txBody>
      </p:sp>
      <p:sp>
        <p:nvSpPr>
          <p:cNvPr id="61" name="Google Shape;61;p16"/>
          <p:cNvSpPr txBox="1">
            <a:spLocks noGrp="1"/>
          </p:cNvSpPr>
          <p:nvPr>
            <p:ph type="body" idx="1"/>
          </p:nvPr>
        </p:nvSpPr>
        <p:spPr>
          <a:xfrm>
            <a:off x="457200" y="1152475"/>
            <a:ext cx="8229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Font typeface="Fira Sans"/>
              <a:buChar char="●"/>
              <a:defRPr>
                <a:latin typeface="Fira Sans"/>
                <a:ea typeface="Fira Sans"/>
                <a:cs typeface="Fira Sans"/>
                <a:sym typeface="Fira Sans"/>
              </a:defRPr>
            </a:lvl1pPr>
            <a:lvl2pPr marL="914400" lvl="1" indent="-317500">
              <a:spcBef>
                <a:spcPts val="1600"/>
              </a:spcBef>
              <a:spcAft>
                <a:spcPts val="0"/>
              </a:spcAft>
              <a:buSzPts val="1400"/>
              <a:buFont typeface="Fira Sans"/>
              <a:buChar char="○"/>
              <a:defRPr>
                <a:latin typeface="Fira Sans"/>
                <a:ea typeface="Fira Sans"/>
                <a:cs typeface="Fira Sans"/>
                <a:sym typeface="Fira Sans"/>
              </a:defRPr>
            </a:lvl2pPr>
            <a:lvl3pPr marL="1371600" lvl="2" indent="-317500">
              <a:spcBef>
                <a:spcPts val="1600"/>
              </a:spcBef>
              <a:spcAft>
                <a:spcPts val="0"/>
              </a:spcAft>
              <a:buSzPts val="1400"/>
              <a:buFont typeface="Fira Sans"/>
              <a:buChar char="■"/>
              <a:defRPr>
                <a:latin typeface="Fira Sans"/>
                <a:ea typeface="Fira Sans"/>
                <a:cs typeface="Fira Sans"/>
                <a:sym typeface="Fira Sans"/>
              </a:defRPr>
            </a:lvl3pPr>
            <a:lvl4pPr marL="1828800" lvl="3" indent="-317500">
              <a:spcBef>
                <a:spcPts val="1600"/>
              </a:spcBef>
              <a:spcAft>
                <a:spcPts val="0"/>
              </a:spcAft>
              <a:buSzPts val="1400"/>
              <a:buFont typeface="Fira Sans"/>
              <a:buChar char="●"/>
              <a:defRPr>
                <a:latin typeface="Fira Sans"/>
                <a:ea typeface="Fira Sans"/>
                <a:cs typeface="Fira Sans"/>
                <a:sym typeface="Fira Sans"/>
              </a:defRPr>
            </a:lvl4pPr>
            <a:lvl5pPr marL="2286000" lvl="4" indent="-317500">
              <a:spcBef>
                <a:spcPts val="1600"/>
              </a:spcBef>
              <a:spcAft>
                <a:spcPts val="0"/>
              </a:spcAft>
              <a:buSzPts val="1400"/>
              <a:buFont typeface="Fira Sans"/>
              <a:buChar char="○"/>
              <a:defRPr>
                <a:latin typeface="Fira Sans"/>
                <a:ea typeface="Fira Sans"/>
                <a:cs typeface="Fira Sans"/>
                <a:sym typeface="Fira Sans"/>
              </a:defRPr>
            </a:lvl5pPr>
            <a:lvl6pPr marL="2743200" lvl="5" indent="-317500">
              <a:spcBef>
                <a:spcPts val="1600"/>
              </a:spcBef>
              <a:spcAft>
                <a:spcPts val="0"/>
              </a:spcAft>
              <a:buSzPts val="1400"/>
              <a:buFont typeface="Fira Sans"/>
              <a:buChar char="■"/>
              <a:defRPr>
                <a:latin typeface="Fira Sans"/>
                <a:ea typeface="Fira Sans"/>
                <a:cs typeface="Fira Sans"/>
                <a:sym typeface="Fira Sans"/>
              </a:defRPr>
            </a:lvl6pPr>
            <a:lvl7pPr marL="3200400" lvl="6" indent="-317500">
              <a:spcBef>
                <a:spcPts val="1600"/>
              </a:spcBef>
              <a:spcAft>
                <a:spcPts val="0"/>
              </a:spcAft>
              <a:buSzPts val="1400"/>
              <a:buFont typeface="Fira Sans"/>
              <a:buChar char="●"/>
              <a:defRPr>
                <a:latin typeface="Fira Sans"/>
                <a:ea typeface="Fira Sans"/>
                <a:cs typeface="Fira Sans"/>
                <a:sym typeface="Fira Sans"/>
              </a:defRPr>
            </a:lvl7pPr>
            <a:lvl8pPr marL="3657600" lvl="7" indent="-317500">
              <a:spcBef>
                <a:spcPts val="1600"/>
              </a:spcBef>
              <a:spcAft>
                <a:spcPts val="0"/>
              </a:spcAft>
              <a:buSzPts val="1400"/>
              <a:buFont typeface="Fira Sans"/>
              <a:buChar char="○"/>
              <a:defRPr>
                <a:latin typeface="Fira Sans"/>
                <a:ea typeface="Fira Sans"/>
                <a:cs typeface="Fira Sans"/>
                <a:sym typeface="Fira Sans"/>
              </a:defRPr>
            </a:lvl8pPr>
            <a:lvl9pPr marL="4114800" lvl="8" indent="-317500">
              <a:spcBef>
                <a:spcPts val="1600"/>
              </a:spcBef>
              <a:spcAft>
                <a:spcPts val="1600"/>
              </a:spcAft>
              <a:buSzPts val="1400"/>
              <a:buFont typeface="Fira Sans"/>
              <a:buChar char="■"/>
              <a:defRPr>
                <a:latin typeface="Fira Sans"/>
                <a:ea typeface="Fira Sans"/>
                <a:cs typeface="Fira Sans"/>
                <a:sym typeface="Fira San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2"/>
        <p:cNvGrpSpPr/>
        <p:nvPr/>
      </p:nvGrpSpPr>
      <p:grpSpPr>
        <a:xfrm>
          <a:off x="0" y="0"/>
          <a:ext cx="0" cy="0"/>
          <a:chOff x="0" y="0"/>
          <a:chExt cx="0" cy="0"/>
        </a:xfrm>
      </p:grpSpPr>
      <p:sp>
        <p:nvSpPr>
          <p:cNvPr id="63" name="Google Shape;63;p17"/>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4" name="Google Shape;64;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65" name="Google Shape;65;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66" name="Google Shape;66;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Fira Sans"/>
              <a:buNone/>
              <a:defRPr b="1">
                <a:latin typeface="Fira Sans"/>
                <a:ea typeface="Fira Sans"/>
                <a:cs typeface="Fira Sans"/>
                <a:sym typeface="Fira Sans"/>
              </a:defRPr>
            </a:lvl1pPr>
            <a:lvl2pPr lvl="1" algn="ctr">
              <a:spcBef>
                <a:spcPts val="0"/>
              </a:spcBef>
              <a:spcAft>
                <a:spcPts val="0"/>
              </a:spcAft>
              <a:buSzPts val="2800"/>
              <a:buFont typeface="Fira Sans"/>
              <a:buNone/>
              <a:defRPr b="1">
                <a:latin typeface="Fira Sans"/>
                <a:ea typeface="Fira Sans"/>
                <a:cs typeface="Fira Sans"/>
                <a:sym typeface="Fira Sans"/>
              </a:defRPr>
            </a:lvl2pPr>
            <a:lvl3pPr lvl="2" algn="ctr">
              <a:spcBef>
                <a:spcPts val="0"/>
              </a:spcBef>
              <a:spcAft>
                <a:spcPts val="0"/>
              </a:spcAft>
              <a:buSzPts val="2800"/>
              <a:buFont typeface="Fira Sans"/>
              <a:buNone/>
              <a:defRPr b="1">
                <a:latin typeface="Fira Sans"/>
                <a:ea typeface="Fira Sans"/>
                <a:cs typeface="Fira Sans"/>
                <a:sym typeface="Fira Sans"/>
              </a:defRPr>
            </a:lvl3pPr>
            <a:lvl4pPr lvl="3" algn="ctr">
              <a:spcBef>
                <a:spcPts val="0"/>
              </a:spcBef>
              <a:spcAft>
                <a:spcPts val="0"/>
              </a:spcAft>
              <a:buSzPts val="2800"/>
              <a:buFont typeface="Fira Sans"/>
              <a:buNone/>
              <a:defRPr b="1">
                <a:latin typeface="Fira Sans"/>
                <a:ea typeface="Fira Sans"/>
                <a:cs typeface="Fira Sans"/>
                <a:sym typeface="Fira Sans"/>
              </a:defRPr>
            </a:lvl4pPr>
            <a:lvl5pPr lvl="4" algn="ctr">
              <a:spcBef>
                <a:spcPts val="0"/>
              </a:spcBef>
              <a:spcAft>
                <a:spcPts val="0"/>
              </a:spcAft>
              <a:buSzPts val="2800"/>
              <a:buFont typeface="Fira Sans"/>
              <a:buNone/>
              <a:defRPr b="1">
                <a:latin typeface="Fira Sans"/>
                <a:ea typeface="Fira Sans"/>
                <a:cs typeface="Fira Sans"/>
                <a:sym typeface="Fira Sans"/>
              </a:defRPr>
            </a:lvl5pPr>
            <a:lvl6pPr lvl="5" algn="ctr">
              <a:spcBef>
                <a:spcPts val="0"/>
              </a:spcBef>
              <a:spcAft>
                <a:spcPts val="0"/>
              </a:spcAft>
              <a:buSzPts val="2800"/>
              <a:buFont typeface="Fira Sans"/>
              <a:buNone/>
              <a:defRPr b="1">
                <a:latin typeface="Fira Sans"/>
                <a:ea typeface="Fira Sans"/>
                <a:cs typeface="Fira Sans"/>
                <a:sym typeface="Fira Sans"/>
              </a:defRPr>
            </a:lvl6pPr>
            <a:lvl7pPr lvl="6" algn="ctr">
              <a:spcBef>
                <a:spcPts val="0"/>
              </a:spcBef>
              <a:spcAft>
                <a:spcPts val="0"/>
              </a:spcAft>
              <a:buSzPts val="2800"/>
              <a:buFont typeface="Fira Sans"/>
              <a:buNone/>
              <a:defRPr b="1">
                <a:latin typeface="Fira Sans"/>
                <a:ea typeface="Fira Sans"/>
                <a:cs typeface="Fira Sans"/>
                <a:sym typeface="Fira Sans"/>
              </a:defRPr>
            </a:lvl7pPr>
            <a:lvl8pPr lvl="7" algn="ctr">
              <a:spcBef>
                <a:spcPts val="0"/>
              </a:spcBef>
              <a:spcAft>
                <a:spcPts val="0"/>
              </a:spcAft>
              <a:buSzPts val="2800"/>
              <a:buFont typeface="Fira Sans"/>
              <a:buNone/>
              <a:defRPr b="1">
                <a:latin typeface="Fira Sans"/>
                <a:ea typeface="Fira Sans"/>
                <a:cs typeface="Fira Sans"/>
                <a:sym typeface="Fira Sans"/>
              </a:defRPr>
            </a:lvl8pPr>
            <a:lvl9pPr lvl="8" algn="ctr">
              <a:spcBef>
                <a:spcPts val="0"/>
              </a:spcBef>
              <a:spcAft>
                <a:spcPts val="0"/>
              </a:spcAft>
              <a:buSzPts val="2800"/>
              <a:buFont typeface="Fira Sans"/>
              <a:buNone/>
              <a:defRPr b="1">
                <a:latin typeface="Fira Sans"/>
                <a:ea typeface="Fira Sans"/>
                <a:cs typeface="Fira Sans"/>
                <a:sym typeface="Fira Sans"/>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
        <p:cNvGrpSpPr/>
        <p:nvPr/>
      </p:nvGrpSpPr>
      <p:grpSpPr>
        <a:xfrm>
          <a:off x="0" y="0"/>
          <a:ext cx="0" cy="0"/>
          <a:chOff x="0" y="0"/>
          <a:chExt cx="0" cy="0"/>
        </a:xfrm>
      </p:grpSpPr>
      <p:sp>
        <p:nvSpPr>
          <p:cNvPr id="70" name="Google Shape;70;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1" name="Google Shape;71;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72" name="Google Shape;72;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sp>
        <p:nvSpPr>
          <p:cNvPr id="74" name="Google Shape;74;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5" name="Google Shape;75;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6"/>
        <p:cNvGrpSpPr/>
        <p:nvPr/>
      </p:nvGrpSpPr>
      <p:grpSpPr>
        <a:xfrm>
          <a:off x="0" y="0"/>
          <a:ext cx="0" cy="0"/>
          <a:chOff x="0" y="0"/>
          <a:chExt cx="0" cy="0"/>
        </a:xfrm>
      </p:grpSpPr>
      <p:sp>
        <p:nvSpPr>
          <p:cNvPr id="77" name="Google Shape;77;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9" name="Google Shape;79;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0" name="Google Shape;80;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81" name="Google Shape;81;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2"/>
        <p:cNvGrpSpPr/>
        <p:nvPr/>
      </p:nvGrpSpPr>
      <p:grpSpPr>
        <a:xfrm>
          <a:off x="0" y="0"/>
          <a:ext cx="0" cy="0"/>
          <a:chOff x="0" y="0"/>
          <a:chExt cx="0" cy="0"/>
        </a:xfrm>
      </p:grpSpPr>
      <p:sp>
        <p:nvSpPr>
          <p:cNvPr id="83" name="Google Shape;83;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84" name="Google Shape;84;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92625"/>
            <a:ext cx="8229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1pPr>
            <a:lvl2pPr lvl="1">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2pPr>
            <a:lvl3pPr lvl="2">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3pPr>
            <a:lvl4pPr lvl="3">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4pPr>
            <a:lvl5pPr lvl="4">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5pPr>
            <a:lvl6pPr lvl="5">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6pPr>
            <a:lvl7pPr lvl="6">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7pPr>
            <a:lvl8pPr lvl="7">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8pPr>
            <a:lvl9pPr lvl="8">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9pPr>
          </a:lstStyle>
          <a:p>
            <a:endParaRPr/>
          </a:p>
        </p:txBody>
      </p:sp>
      <p:sp>
        <p:nvSpPr>
          <p:cNvPr id="52" name="Google Shape;52;p13"/>
          <p:cNvSpPr txBox="1">
            <a:spLocks noGrp="1"/>
          </p:cNvSpPr>
          <p:nvPr>
            <p:ph type="body" idx="1"/>
          </p:nvPr>
        </p:nvSpPr>
        <p:spPr>
          <a:xfrm>
            <a:off x="457200" y="1152475"/>
            <a:ext cx="8229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Fira Sans"/>
              <a:buChar char="●"/>
              <a:defRPr sz="1800">
                <a:solidFill>
                  <a:schemeClr val="dk1"/>
                </a:solidFill>
                <a:latin typeface="Fira Sans"/>
                <a:ea typeface="Fira Sans"/>
                <a:cs typeface="Fira Sans"/>
                <a:sym typeface="Fira Sans"/>
              </a:defRPr>
            </a:lvl1pPr>
            <a:lvl2pPr marL="914400" lvl="1"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2pPr>
            <a:lvl3pPr marL="1371600" lvl="2"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3pPr>
            <a:lvl4pPr marL="1828800" lvl="3"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4pPr>
            <a:lvl5pPr marL="2286000" lvl="4"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5pPr>
            <a:lvl6pPr marL="2743200" lvl="5"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6pPr>
            <a:lvl7pPr marL="3200400" lvl="6"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7pPr>
            <a:lvl8pPr marL="3657600" lvl="7"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8pPr>
            <a:lvl9pPr marL="4114800" lvl="8" indent="-317500">
              <a:lnSpc>
                <a:spcPct val="115000"/>
              </a:lnSpc>
              <a:spcBef>
                <a:spcPts val="1600"/>
              </a:spcBef>
              <a:spcAft>
                <a:spcPts val="1600"/>
              </a:spcAft>
              <a:buClr>
                <a:schemeClr val="dk1"/>
              </a:buClr>
              <a:buSzPts val="1400"/>
              <a:buFont typeface="Fira Sans"/>
              <a:buChar char="■"/>
              <a:defRPr>
                <a:solidFill>
                  <a:schemeClr val="dk1"/>
                </a:solidFill>
                <a:latin typeface="Fira Sans"/>
                <a:ea typeface="Fira Sans"/>
                <a:cs typeface="Fira Sans"/>
                <a:sym typeface="Fira Sans"/>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5"/>
          <p:cNvSpPr txBox="1">
            <a:spLocks noGrp="1"/>
          </p:cNvSpPr>
          <p:nvPr>
            <p:ph type="ctrTitle"/>
          </p:nvPr>
        </p:nvSpPr>
        <p:spPr>
          <a:xfrm>
            <a:off x="4468050" y="1445000"/>
            <a:ext cx="4164600" cy="14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Remote Camera Security</a:t>
            </a:r>
            <a:endParaRPr/>
          </a:p>
        </p:txBody>
      </p:sp>
      <p:sp>
        <p:nvSpPr>
          <p:cNvPr id="96" name="Google Shape;96;p25"/>
          <p:cNvSpPr txBox="1">
            <a:spLocks noGrp="1"/>
          </p:cNvSpPr>
          <p:nvPr>
            <p:ph type="subTitle" idx="1"/>
          </p:nvPr>
        </p:nvSpPr>
        <p:spPr>
          <a:xfrm>
            <a:off x="4585650" y="2905900"/>
            <a:ext cx="39294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Xander Carroll, Jacob Hatef</a:t>
            </a:r>
            <a:endParaRPr/>
          </a:p>
        </p:txBody>
      </p:sp>
      <p:grpSp>
        <p:nvGrpSpPr>
          <p:cNvPr id="97" name="Google Shape;97;p25"/>
          <p:cNvGrpSpPr/>
          <p:nvPr/>
        </p:nvGrpSpPr>
        <p:grpSpPr>
          <a:xfrm>
            <a:off x="-2395492" y="1206887"/>
            <a:ext cx="6967495" cy="3975885"/>
            <a:chOff x="2925068" y="2092209"/>
            <a:chExt cx="3288881" cy="1876746"/>
          </a:xfrm>
        </p:grpSpPr>
        <p:sp>
          <p:nvSpPr>
            <p:cNvPr id="98" name="Google Shape;98;p25"/>
            <p:cNvSpPr/>
            <p:nvPr/>
          </p:nvSpPr>
          <p:spPr>
            <a:xfrm>
              <a:off x="3215525" y="2092209"/>
              <a:ext cx="2707966" cy="1691850"/>
            </a:xfrm>
            <a:custGeom>
              <a:avLst/>
              <a:gdLst/>
              <a:ahLst/>
              <a:cxnLst/>
              <a:rect l="l" t="t" r="r" b="b"/>
              <a:pathLst>
                <a:path w="82309" h="51424" extrusionOk="0">
                  <a:moveTo>
                    <a:pt x="2334" y="0"/>
                  </a:moveTo>
                  <a:cubicBezTo>
                    <a:pt x="1036" y="0"/>
                    <a:pt x="0" y="1036"/>
                    <a:pt x="0" y="2334"/>
                  </a:cubicBezTo>
                  <a:lnTo>
                    <a:pt x="0" y="51423"/>
                  </a:lnTo>
                  <a:lnTo>
                    <a:pt x="82308" y="51423"/>
                  </a:lnTo>
                  <a:lnTo>
                    <a:pt x="82308" y="2334"/>
                  </a:lnTo>
                  <a:cubicBezTo>
                    <a:pt x="82308" y="1036"/>
                    <a:pt x="81273" y="0"/>
                    <a:pt x="799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5"/>
            <p:cNvSpPr/>
            <p:nvPr/>
          </p:nvSpPr>
          <p:spPr>
            <a:xfrm>
              <a:off x="3323634" y="2235192"/>
              <a:ext cx="2492537" cy="1468557"/>
            </a:xfrm>
            <a:custGeom>
              <a:avLst/>
              <a:gdLst/>
              <a:ahLst/>
              <a:cxnLst/>
              <a:rect l="l" t="t" r="r" b="b"/>
              <a:pathLst>
                <a:path w="75761" h="44637" extrusionOk="0">
                  <a:moveTo>
                    <a:pt x="1" y="0"/>
                  </a:moveTo>
                  <a:lnTo>
                    <a:pt x="1" y="44637"/>
                  </a:lnTo>
                  <a:lnTo>
                    <a:pt x="75760" y="44637"/>
                  </a:lnTo>
                  <a:lnTo>
                    <a:pt x="75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5"/>
            <p:cNvSpPr/>
            <p:nvPr/>
          </p:nvSpPr>
          <p:spPr>
            <a:xfrm>
              <a:off x="2925068" y="3784023"/>
              <a:ext cx="3288881" cy="184931"/>
            </a:xfrm>
            <a:custGeom>
              <a:avLst/>
              <a:gdLst/>
              <a:ahLst/>
              <a:cxnLst/>
              <a:rect l="l" t="t" r="r" b="b"/>
              <a:pathLst>
                <a:path w="99966" h="5621" extrusionOk="0">
                  <a:moveTo>
                    <a:pt x="1" y="0"/>
                  </a:moveTo>
                  <a:lnTo>
                    <a:pt x="1" y="2703"/>
                  </a:lnTo>
                  <a:cubicBezTo>
                    <a:pt x="1" y="4310"/>
                    <a:pt x="1311" y="5620"/>
                    <a:pt x="2918" y="5620"/>
                  </a:cubicBezTo>
                  <a:lnTo>
                    <a:pt x="97049" y="5620"/>
                  </a:lnTo>
                  <a:cubicBezTo>
                    <a:pt x="98656" y="5620"/>
                    <a:pt x="99966" y="4310"/>
                    <a:pt x="99966" y="2703"/>
                  </a:cubicBezTo>
                  <a:lnTo>
                    <a:pt x="999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5"/>
            <p:cNvSpPr/>
            <p:nvPr/>
          </p:nvSpPr>
          <p:spPr>
            <a:xfrm>
              <a:off x="4180924" y="3783234"/>
              <a:ext cx="777592" cy="56062"/>
            </a:xfrm>
            <a:custGeom>
              <a:avLst/>
              <a:gdLst/>
              <a:ahLst/>
              <a:cxnLst/>
              <a:rect l="l" t="t" r="r" b="b"/>
              <a:pathLst>
                <a:path w="23635" h="1704" extrusionOk="0">
                  <a:moveTo>
                    <a:pt x="0" y="1"/>
                  </a:moveTo>
                  <a:lnTo>
                    <a:pt x="0" y="822"/>
                  </a:lnTo>
                  <a:cubicBezTo>
                    <a:pt x="0" y="1310"/>
                    <a:pt x="405" y="1703"/>
                    <a:pt x="881" y="1703"/>
                  </a:cubicBezTo>
                  <a:lnTo>
                    <a:pt x="22753" y="1703"/>
                  </a:lnTo>
                  <a:cubicBezTo>
                    <a:pt x="23229" y="1703"/>
                    <a:pt x="23622" y="1310"/>
                    <a:pt x="23634" y="822"/>
                  </a:cubicBezTo>
                  <a:lnTo>
                    <a:pt x="236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5"/>
            <p:cNvSpPr/>
            <p:nvPr/>
          </p:nvSpPr>
          <p:spPr>
            <a:xfrm>
              <a:off x="3323059" y="2235192"/>
              <a:ext cx="2492899" cy="1468557"/>
            </a:xfrm>
            <a:custGeom>
              <a:avLst/>
              <a:gdLst/>
              <a:ahLst/>
              <a:cxnLst/>
              <a:rect l="l" t="t" r="r" b="b"/>
              <a:pathLst>
                <a:path w="75772" h="44637" extrusionOk="0">
                  <a:moveTo>
                    <a:pt x="1" y="0"/>
                  </a:moveTo>
                  <a:lnTo>
                    <a:pt x="1" y="44637"/>
                  </a:lnTo>
                  <a:lnTo>
                    <a:pt x="757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5"/>
            <p:cNvSpPr/>
            <p:nvPr/>
          </p:nvSpPr>
          <p:spPr>
            <a:xfrm>
              <a:off x="4150738" y="2399297"/>
              <a:ext cx="837535" cy="1077278"/>
            </a:xfrm>
            <a:custGeom>
              <a:avLst/>
              <a:gdLst/>
              <a:ahLst/>
              <a:cxnLst/>
              <a:rect l="l" t="t" r="r" b="b"/>
              <a:pathLst>
                <a:path w="25457" h="32744" extrusionOk="0">
                  <a:moveTo>
                    <a:pt x="12728" y="1"/>
                  </a:moveTo>
                  <a:lnTo>
                    <a:pt x="1" y="3775"/>
                  </a:lnTo>
                  <a:lnTo>
                    <a:pt x="1" y="22182"/>
                  </a:lnTo>
                  <a:cubicBezTo>
                    <a:pt x="5156" y="31398"/>
                    <a:pt x="12728" y="32743"/>
                    <a:pt x="12728" y="32743"/>
                  </a:cubicBezTo>
                  <a:cubicBezTo>
                    <a:pt x="12728" y="32743"/>
                    <a:pt x="20301" y="31386"/>
                    <a:pt x="25456" y="22182"/>
                  </a:cubicBezTo>
                  <a:lnTo>
                    <a:pt x="25456" y="3775"/>
                  </a:lnTo>
                  <a:lnTo>
                    <a:pt x="127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5"/>
            <p:cNvSpPr/>
            <p:nvPr/>
          </p:nvSpPr>
          <p:spPr>
            <a:xfrm>
              <a:off x="4176203" y="2431835"/>
              <a:ext cx="786606" cy="1012201"/>
            </a:xfrm>
            <a:custGeom>
              <a:avLst/>
              <a:gdLst/>
              <a:ahLst/>
              <a:cxnLst/>
              <a:rect l="l" t="t" r="r" b="b"/>
              <a:pathLst>
                <a:path w="23909" h="30766" fill="none" extrusionOk="0">
                  <a:moveTo>
                    <a:pt x="11954" y="0"/>
                  </a:moveTo>
                  <a:lnTo>
                    <a:pt x="1" y="3560"/>
                  </a:lnTo>
                  <a:lnTo>
                    <a:pt x="1" y="20860"/>
                  </a:lnTo>
                  <a:cubicBezTo>
                    <a:pt x="4846" y="29504"/>
                    <a:pt x="11954" y="30766"/>
                    <a:pt x="11954" y="30766"/>
                  </a:cubicBezTo>
                  <a:cubicBezTo>
                    <a:pt x="11954" y="30766"/>
                    <a:pt x="19062" y="29504"/>
                    <a:pt x="23908" y="20860"/>
                  </a:cubicBezTo>
                  <a:lnTo>
                    <a:pt x="23908" y="3560"/>
                  </a:lnTo>
                  <a:close/>
                </a:path>
              </a:pathLst>
            </a:custGeom>
            <a:noFill/>
            <a:ln w="7750" cap="flat" cmpd="sng">
              <a:solidFill>
                <a:srgbClr val="FCFCF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5"/>
            <p:cNvSpPr/>
            <p:nvPr/>
          </p:nvSpPr>
          <p:spPr>
            <a:xfrm>
              <a:off x="4479392" y="2781627"/>
              <a:ext cx="180226" cy="313011"/>
            </a:xfrm>
            <a:custGeom>
              <a:avLst/>
              <a:gdLst/>
              <a:ahLst/>
              <a:cxnLst/>
              <a:rect l="l" t="t" r="r" b="b"/>
              <a:pathLst>
                <a:path w="5478" h="9514" extrusionOk="0">
                  <a:moveTo>
                    <a:pt x="2739" y="0"/>
                  </a:moveTo>
                  <a:cubicBezTo>
                    <a:pt x="1227" y="0"/>
                    <a:pt x="1" y="1239"/>
                    <a:pt x="1" y="2739"/>
                  </a:cubicBezTo>
                  <a:cubicBezTo>
                    <a:pt x="1" y="3810"/>
                    <a:pt x="608" y="4715"/>
                    <a:pt x="1501" y="5180"/>
                  </a:cubicBezTo>
                  <a:lnTo>
                    <a:pt x="1489" y="5180"/>
                  </a:lnTo>
                  <a:lnTo>
                    <a:pt x="310" y="9513"/>
                  </a:lnTo>
                  <a:lnTo>
                    <a:pt x="5168" y="9513"/>
                  </a:lnTo>
                  <a:lnTo>
                    <a:pt x="3978" y="5180"/>
                  </a:lnTo>
                  <a:cubicBezTo>
                    <a:pt x="4871" y="4727"/>
                    <a:pt x="5478" y="3810"/>
                    <a:pt x="5478" y="2739"/>
                  </a:cubicBezTo>
                  <a:cubicBezTo>
                    <a:pt x="5478" y="1215"/>
                    <a:pt x="4251" y="0"/>
                    <a:pt x="2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grpSp>
        <p:nvGrpSpPr>
          <p:cNvPr id="461" name="Google Shape;461;p34"/>
          <p:cNvGrpSpPr/>
          <p:nvPr/>
        </p:nvGrpSpPr>
        <p:grpSpPr>
          <a:xfrm>
            <a:off x="268500" y="1220059"/>
            <a:ext cx="3894575" cy="547591"/>
            <a:chOff x="4590600" y="2297159"/>
            <a:chExt cx="3894575" cy="547591"/>
          </a:xfrm>
        </p:grpSpPr>
        <p:sp>
          <p:nvSpPr>
            <p:cNvPr id="462" name="Google Shape;462;p34"/>
            <p:cNvSpPr/>
            <p:nvPr/>
          </p:nvSpPr>
          <p:spPr>
            <a:xfrm>
              <a:off x="4875875" y="2298150"/>
              <a:ext cx="3609300" cy="546600"/>
            </a:xfrm>
            <a:prstGeom prst="roundRect">
              <a:avLst>
                <a:gd name="adj" fmla="val 16667"/>
              </a:avLst>
            </a:prstGeom>
            <a:solidFill>
              <a:srgbClr val="EEEEEE"/>
            </a:solidFill>
            <a:ln>
              <a:noFill/>
            </a:ln>
          </p:spPr>
          <p:txBody>
            <a:bodyPr spcFirstLastPara="1" wrap="square" lIns="182875" tIns="91425" rIns="274300" bIns="91425" anchor="ctr" anchorCtr="0">
              <a:noAutofit/>
            </a:bodyPr>
            <a:lstStyle/>
            <a:p>
              <a:pPr marL="0" lvl="0" indent="0" algn="l" rtl="0">
                <a:spcBef>
                  <a:spcPts val="0"/>
                </a:spcBef>
                <a:spcAft>
                  <a:spcPts val="0"/>
                </a:spcAft>
                <a:buNone/>
              </a:pPr>
              <a:r>
                <a:rPr lang="en" sz="1700" b="1">
                  <a:solidFill>
                    <a:schemeClr val="dk1"/>
                  </a:solidFill>
                  <a:latin typeface="Fira Sans"/>
                  <a:ea typeface="Fira Sans"/>
                  <a:cs typeface="Fira Sans"/>
                  <a:sym typeface="Fira Sans"/>
                </a:rPr>
                <a:t>   FTP Brute Force</a:t>
              </a:r>
              <a:endParaRPr sz="1200">
                <a:solidFill>
                  <a:srgbClr val="000000"/>
                </a:solidFill>
                <a:latin typeface="Fira Sans"/>
                <a:ea typeface="Fira Sans"/>
                <a:cs typeface="Fira Sans"/>
                <a:sym typeface="Fira Sans"/>
              </a:endParaRPr>
            </a:p>
          </p:txBody>
        </p:sp>
        <p:sp>
          <p:nvSpPr>
            <p:cNvPr id="463" name="Google Shape;463;p34"/>
            <p:cNvSpPr/>
            <p:nvPr/>
          </p:nvSpPr>
          <p:spPr>
            <a:xfrm>
              <a:off x="4590600" y="2297159"/>
              <a:ext cx="547291" cy="546636"/>
            </a:xfrm>
            <a:custGeom>
              <a:avLst/>
              <a:gdLst/>
              <a:ahLst/>
              <a:cxnLst/>
              <a:rect l="l" t="t" r="r" b="b"/>
              <a:pathLst>
                <a:path w="27554" h="27521" extrusionOk="0">
                  <a:moveTo>
                    <a:pt x="27553" y="13777"/>
                  </a:moveTo>
                  <a:cubicBezTo>
                    <a:pt x="27553" y="21349"/>
                    <a:pt x="21382" y="27520"/>
                    <a:pt x="13777" y="27520"/>
                  </a:cubicBezTo>
                  <a:cubicBezTo>
                    <a:pt x="6171" y="27520"/>
                    <a:pt x="0" y="21349"/>
                    <a:pt x="0" y="13777"/>
                  </a:cubicBezTo>
                  <a:cubicBezTo>
                    <a:pt x="0" y="6172"/>
                    <a:pt x="6171" y="1"/>
                    <a:pt x="13777" y="1"/>
                  </a:cubicBezTo>
                  <a:cubicBezTo>
                    <a:pt x="21382" y="1"/>
                    <a:pt x="27553" y="6172"/>
                    <a:pt x="27553" y="13777"/>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500" b="1">
                  <a:solidFill>
                    <a:srgbClr val="FFFFFF"/>
                  </a:solidFill>
                  <a:latin typeface="Fira Sans"/>
                  <a:ea typeface="Fira Sans"/>
                  <a:cs typeface="Fira Sans"/>
                  <a:sym typeface="Fira Sans"/>
                </a:rPr>
                <a:t>2</a:t>
              </a:r>
              <a:endParaRPr b="1">
                <a:solidFill>
                  <a:srgbClr val="FFFFFF"/>
                </a:solidFill>
                <a:latin typeface="Fira Sans"/>
                <a:ea typeface="Fira Sans"/>
                <a:cs typeface="Fira Sans"/>
                <a:sym typeface="Fira Sans"/>
              </a:endParaRPr>
            </a:p>
          </p:txBody>
        </p:sp>
      </p:grpSp>
      <p:sp>
        <p:nvSpPr>
          <p:cNvPr id="464" name="Google Shape;464;p34"/>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Attacks</a:t>
            </a:r>
            <a:endParaRPr/>
          </a:p>
        </p:txBody>
      </p:sp>
      <p:sp>
        <p:nvSpPr>
          <p:cNvPr id="465" name="Google Shape;465;p34"/>
          <p:cNvSpPr txBox="1"/>
          <p:nvPr/>
        </p:nvSpPr>
        <p:spPr>
          <a:xfrm>
            <a:off x="268500" y="2018925"/>
            <a:ext cx="8559000" cy="11520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“File Transfer Protocol”</a:t>
            </a: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Default Port 21</a:t>
            </a: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Often has weak passwords</a:t>
            </a: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Can be accessed with a file explorer</a:t>
            </a:r>
            <a:endParaRPr sz="1700">
              <a:solidFill>
                <a:schemeClr val="dk1"/>
              </a:solidFill>
              <a:latin typeface="Fira Sans"/>
              <a:ea typeface="Fira Sans"/>
              <a:cs typeface="Fira Sans"/>
              <a:sym typeface="Fira Sans"/>
            </a:endParaRPr>
          </a:p>
          <a:p>
            <a:pPr marL="0" lvl="0" indent="0" algn="l" rtl="0">
              <a:spcBef>
                <a:spcPts val="0"/>
              </a:spcBef>
              <a:spcAft>
                <a:spcPts val="0"/>
              </a:spcAft>
              <a:buNone/>
            </a:pPr>
            <a:endParaRPr sz="1700" b="1">
              <a:solidFill>
                <a:schemeClr val="dk1"/>
              </a:solidFill>
              <a:latin typeface="Fira Sans"/>
              <a:ea typeface="Fira Sans"/>
              <a:cs typeface="Fira Sans"/>
              <a:sym typeface="Fira Sans"/>
            </a:endParaRPr>
          </a:p>
          <a:p>
            <a:pPr marL="0" lvl="0" indent="0" algn="l" rtl="0">
              <a:lnSpc>
                <a:spcPct val="115000"/>
              </a:lnSpc>
              <a:spcBef>
                <a:spcPts val="0"/>
              </a:spcBef>
              <a:spcAft>
                <a:spcPts val="1200"/>
              </a:spcAft>
              <a:buNone/>
            </a:pPr>
            <a:endParaRPr sz="1700" b="1">
              <a:solidFill>
                <a:schemeClr val="dk1"/>
              </a:solidFill>
              <a:latin typeface="Fira Sans"/>
              <a:ea typeface="Fira Sans"/>
              <a:cs typeface="Fira Sans"/>
              <a:sym typeface="Fira Sans"/>
            </a:endParaRPr>
          </a:p>
        </p:txBody>
      </p:sp>
      <p:sp>
        <p:nvSpPr>
          <p:cNvPr id="466" name="Google Shape;466;p34"/>
          <p:cNvSpPr txBox="1"/>
          <p:nvPr/>
        </p:nvSpPr>
        <p:spPr>
          <a:xfrm>
            <a:off x="1262700" y="3564175"/>
            <a:ext cx="6618600" cy="477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900" b="1">
                <a:solidFill>
                  <a:schemeClr val="dk1"/>
                </a:solidFill>
                <a:latin typeface="Courier New"/>
                <a:ea typeface="Courier New"/>
                <a:cs typeface="Courier New"/>
                <a:sym typeface="Courier New"/>
              </a:rPr>
              <a:t>ftp://username:password@ip:port/path</a:t>
            </a:r>
            <a:endParaRPr sz="2000" b="1">
              <a:solidFill>
                <a:schemeClr val="dk1"/>
              </a:solidFill>
              <a:latin typeface="Fira Sans"/>
              <a:ea typeface="Fira Sans"/>
              <a:cs typeface="Fira Sans"/>
              <a:sym typeface="Fira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grpSp>
        <p:nvGrpSpPr>
          <p:cNvPr id="471" name="Google Shape;471;p35"/>
          <p:cNvGrpSpPr/>
          <p:nvPr/>
        </p:nvGrpSpPr>
        <p:grpSpPr>
          <a:xfrm>
            <a:off x="268500" y="1220059"/>
            <a:ext cx="3894575" cy="547591"/>
            <a:chOff x="4590600" y="2297159"/>
            <a:chExt cx="3894575" cy="547591"/>
          </a:xfrm>
        </p:grpSpPr>
        <p:sp>
          <p:nvSpPr>
            <p:cNvPr id="472" name="Google Shape;472;p35"/>
            <p:cNvSpPr/>
            <p:nvPr/>
          </p:nvSpPr>
          <p:spPr>
            <a:xfrm>
              <a:off x="4875875" y="2298150"/>
              <a:ext cx="3609300" cy="546600"/>
            </a:xfrm>
            <a:prstGeom prst="roundRect">
              <a:avLst>
                <a:gd name="adj" fmla="val 16667"/>
              </a:avLst>
            </a:prstGeom>
            <a:solidFill>
              <a:srgbClr val="EEEEEE"/>
            </a:solidFill>
            <a:ln>
              <a:noFill/>
            </a:ln>
          </p:spPr>
          <p:txBody>
            <a:bodyPr spcFirstLastPara="1" wrap="square" lIns="182875" tIns="91425" rIns="274300" bIns="91425" anchor="ctr" anchorCtr="0">
              <a:noAutofit/>
            </a:bodyPr>
            <a:lstStyle/>
            <a:p>
              <a:pPr marL="0" lvl="0" indent="0" algn="l" rtl="0">
                <a:spcBef>
                  <a:spcPts val="0"/>
                </a:spcBef>
                <a:spcAft>
                  <a:spcPts val="0"/>
                </a:spcAft>
                <a:buNone/>
              </a:pPr>
              <a:r>
                <a:rPr lang="en" sz="1700" b="1">
                  <a:solidFill>
                    <a:schemeClr val="dk1"/>
                  </a:solidFill>
                  <a:latin typeface="Fira Sans"/>
                  <a:ea typeface="Fira Sans"/>
                  <a:cs typeface="Fira Sans"/>
                  <a:sym typeface="Fira Sans"/>
                </a:rPr>
                <a:t>   SSH Brute Force</a:t>
              </a:r>
              <a:endParaRPr sz="1200">
                <a:solidFill>
                  <a:srgbClr val="000000"/>
                </a:solidFill>
                <a:latin typeface="Fira Sans"/>
                <a:ea typeface="Fira Sans"/>
                <a:cs typeface="Fira Sans"/>
                <a:sym typeface="Fira Sans"/>
              </a:endParaRPr>
            </a:p>
          </p:txBody>
        </p:sp>
        <p:sp>
          <p:nvSpPr>
            <p:cNvPr id="473" name="Google Shape;473;p35"/>
            <p:cNvSpPr/>
            <p:nvPr/>
          </p:nvSpPr>
          <p:spPr>
            <a:xfrm>
              <a:off x="4590600" y="2297159"/>
              <a:ext cx="547291" cy="546636"/>
            </a:xfrm>
            <a:custGeom>
              <a:avLst/>
              <a:gdLst/>
              <a:ahLst/>
              <a:cxnLst/>
              <a:rect l="l" t="t" r="r" b="b"/>
              <a:pathLst>
                <a:path w="27554" h="27521" extrusionOk="0">
                  <a:moveTo>
                    <a:pt x="27553" y="13777"/>
                  </a:moveTo>
                  <a:cubicBezTo>
                    <a:pt x="27553" y="21349"/>
                    <a:pt x="21382" y="27520"/>
                    <a:pt x="13777" y="27520"/>
                  </a:cubicBezTo>
                  <a:cubicBezTo>
                    <a:pt x="6171" y="27520"/>
                    <a:pt x="0" y="21349"/>
                    <a:pt x="0" y="13777"/>
                  </a:cubicBezTo>
                  <a:cubicBezTo>
                    <a:pt x="0" y="6172"/>
                    <a:pt x="6171" y="1"/>
                    <a:pt x="13777" y="1"/>
                  </a:cubicBezTo>
                  <a:cubicBezTo>
                    <a:pt x="21382" y="1"/>
                    <a:pt x="27553" y="6172"/>
                    <a:pt x="27553" y="13777"/>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500" b="1">
                  <a:solidFill>
                    <a:srgbClr val="FFFFFF"/>
                  </a:solidFill>
                  <a:latin typeface="Fira Sans"/>
                  <a:ea typeface="Fira Sans"/>
                  <a:cs typeface="Fira Sans"/>
                  <a:sym typeface="Fira Sans"/>
                </a:rPr>
                <a:t>3</a:t>
              </a:r>
              <a:endParaRPr b="1">
                <a:solidFill>
                  <a:srgbClr val="FFFFFF"/>
                </a:solidFill>
                <a:latin typeface="Fira Sans"/>
                <a:ea typeface="Fira Sans"/>
                <a:cs typeface="Fira Sans"/>
                <a:sym typeface="Fira Sans"/>
              </a:endParaRPr>
            </a:p>
          </p:txBody>
        </p:sp>
      </p:grpSp>
      <p:sp>
        <p:nvSpPr>
          <p:cNvPr id="474" name="Google Shape;474;p35"/>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Attacks</a:t>
            </a:r>
            <a:endParaRPr/>
          </a:p>
        </p:txBody>
      </p:sp>
      <p:sp>
        <p:nvSpPr>
          <p:cNvPr id="475" name="Google Shape;475;p35"/>
          <p:cNvSpPr txBox="1"/>
          <p:nvPr/>
        </p:nvSpPr>
        <p:spPr>
          <a:xfrm>
            <a:off x="268500" y="2018925"/>
            <a:ext cx="8559000" cy="11520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“Secure Shell”</a:t>
            </a: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Default Port 22</a:t>
            </a: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Often has weak passwords</a:t>
            </a: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Can be accessed with a terminal</a:t>
            </a:r>
            <a:endParaRPr sz="1700">
              <a:solidFill>
                <a:schemeClr val="dk1"/>
              </a:solidFill>
              <a:latin typeface="Fira Sans"/>
              <a:ea typeface="Fira Sans"/>
              <a:cs typeface="Fira Sans"/>
              <a:sym typeface="Fira Sans"/>
            </a:endParaRPr>
          </a:p>
          <a:p>
            <a:pPr marL="0" lvl="0" indent="0" algn="l" rtl="0">
              <a:spcBef>
                <a:spcPts val="0"/>
              </a:spcBef>
              <a:spcAft>
                <a:spcPts val="0"/>
              </a:spcAft>
              <a:buNone/>
            </a:pPr>
            <a:endParaRPr sz="1700" b="1">
              <a:solidFill>
                <a:schemeClr val="dk1"/>
              </a:solidFill>
              <a:latin typeface="Fira Sans"/>
              <a:ea typeface="Fira Sans"/>
              <a:cs typeface="Fira Sans"/>
              <a:sym typeface="Fira Sans"/>
            </a:endParaRPr>
          </a:p>
          <a:p>
            <a:pPr marL="0" lvl="0" indent="0" algn="l" rtl="0">
              <a:lnSpc>
                <a:spcPct val="115000"/>
              </a:lnSpc>
              <a:spcBef>
                <a:spcPts val="0"/>
              </a:spcBef>
              <a:spcAft>
                <a:spcPts val="1200"/>
              </a:spcAft>
              <a:buNone/>
            </a:pPr>
            <a:endParaRPr sz="1700" b="1">
              <a:solidFill>
                <a:schemeClr val="dk1"/>
              </a:solidFill>
              <a:latin typeface="Fira Sans"/>
              <a:ea typeface="Fira Sans"/>
              <a:cs typeface="Fira Sans"/>
              <a:sym typeface="Fira Sans"/>
            </a:endParaRPr>
          </a:p>
        </p:txBody>
      </p:sp>
      <p:sp>
        <p:nvSpPr>
          <p:cNvPr id="476" name="Google Shape;476;p35"/>
          <p:cNvSpPr txBox="1"/>
          <p:nvPr/>
        </p:nvSpPr>
        <p:spPr>
          <a:xfrm>
            <a:off x="1262700" y="3564175"/>
            <a:ext cx="6618600" cy="477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900" b="1">
                <a:solidFill>
                  <a:schemeClr val="dk1"/>
                </a:solidFill>
                <a:latin typeface="Courier New"/>
                <a:ea typeface="Courier New"/>
                <a:cs typeface="Courier New"/>
                <a:sym typeface="Courier New"/>
              </a:rPr>
              <a:t>ssh username@ip</a:t>
            </a:r>
            <a:endParaRPr sz="2000" b="1">
              <a:solidFill>
                <a:schemeClr val="dk1"/>
              </a:solidFill>
              <a:latin typeface="Fira Sans"/>
              <a:ea typeface="Fira Sans"/>
              <a:cs typeface="Fira Sans"/>
              <a:sym typeface="Fira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4" name="Google Shape;474;p35"/>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595959"/>
                </a:solidFill>
              </a:rPr>
              <a:t>Demo</a:t>
            </a:r>
            <a:endParaRPr dirty="0"/>
          </a:p>
        </p:txBody>
      </p:sp>
      <p:grpSp>
        <p:nvGrpSpPr>
          <p:cNvPr id="8" name="Google Shape;461;p34">
            <a:extLst>
              <a:ext uri="{FF2B5EF4-FFF2-40B4-BE49-F238E27FC236}">
                <a16:creationId xmlns:a16="http://schemas.microsoft.com/office/drawing/2014/main" id="{0B48A502-C9D3-2CB9-F0F8-AAE41D88E9CA}"/>
              </a:ext>
            </a:extLst>
          </p:cNvPr>
          <p:cNvGrpSpPr/>
          <p:nvPr/>
        </p:nvGrpSpPr>
        <p:grpSpPr>
          <a:xfrm>
            <a:off x="268500" y="2024159"/>
            <a:ext cx="3894575" cy="547591"/>
            <a:chOff x="4590600" y="2297159"/>
            <a:chExt cx="3894575" cy="547591"/>
          </a:xfrm>
        </p:grpSpPr>
        <p:sp>
          <p:nvSpPr>
            <p:cNvPr id="9" name="Google Shape;462;p34">
              <a:extLst>
                <a:ext uri="{FF2B5EF4-FFF2-40B4-BE49-F238E27FC236}">
                  <a16:creationId xmlns:a16="http://schemas.microsoft.com/office/drawing/2014/main" id="{3AE87EA0-809A-2416-1CEB-614C74EF9BB0}"/>
                </a:ext>
              </a:extLst>
            </p:cNvPr>
            <p:cNvSpPr/>
            <p:nvPr/>
          </p:nvSpPr>
          <p:spPr>
            <a:xfrm>
              <a:off x="4875875" y="2298150"/>
              <a:ext cx="3609300" cy="546600"/>
            </a:xfrm>
            <a:prstGeom prst="roundRect">
              <a:avLst>
                <a:gd name="adj" fmla="val 16667"/>
              </a:avLst>
            </a:prstGeom>
            <a:solidFill>
              <a:srgbClr val="EEEEEE"/>
            </a:solidFill>
            <a:ln>
              <a:noFill/>
            </a:ln>
          </p:spPr>
          <p:txBody>
            <a:bodyPr spcFirstLastPara="1" wrap="square" lIns="182875" tIns="91425" rIns="274300" bIns="91425" anchor="ctr" anchorCtr="0">
              <a:noAutofit/>
            </a:bodyPr>
            <a:lstStyle/>
            <a:p>
              <a:pPr marL="0" lvl="0" indent="0" algn="l" rtl="0">
                <a:spcBef>
                  <a:spcPts val="0"/>
                </a:spcBef>
                <a:spcAft>
                  <a:spcPts val="0"/>
                </a:spcAft>
                <a:buNone/>
              </a:pPr>
              <a:r>
                <a:rPr lang="en" sz="1700" b="1">
                  <a:solidFill>
                    <a:schemeClr val="dk1"/>
                  </a:solidFill>
                  <a:latin typeface="Fira Sans"/>
                  <a:ea typeface="Fira Sans"/>
                  <a:cs typeface="Fira Sans"/>
                  <a:sym typeface="Fira Sans"/>
                </a:rPr>
                <a:t>   FTP Brute Force</a:t>
              </a:r>
              <a:endParaRPr sz="1200">
                <a:solidFill>
                  <a:srgbClr val="000000"/>
                </a:solidFill>
                <a:latin typeface="Fira Sans"/>
                <a:ea typeface="Fira Sans"/>
                <a:cs typeface="Fira Sans"/>
                <a:sym typeface="Fira Sans"/>
              </a:endParaRPr>
            </a:p>
          </p:txBody>
        </p:sp>
        <p:sp>
          <p:nvSpPr>
            <p:cNvPr id="10" name="Google Shape;463;p34">
              <a:extLst>
                <a:ext uri="{FF2B5EF4-FFF2-40B4-BE49-F238E27FC236}">
                  <a16:creationId xmlns:a16="http://schemas.microsoft.com/office/drawing/2014/main" id="{84829D48-908C-4542-C119-374A2B7EE3B9}"/>
                </a:ext>
              </a:extLst>
            </p:cNvPr>
            <p:cNvSpPr/>
            <p:nvPr/>
          </p:nvSpPr>
          <p:spPr>
            <a:xfrm>
              <a:off x="4590600" y="2297159"/>
              <a:ext cx="547291" cy="546636"/>
            </a:xfrm>
            <a:custGeom>
              <a:avLst/>
              <a:gdLst/>
              <a:ahLst/>
              <a:cxnLst/>
              <a:rect l="l" t="t" r="r" b="b"/>
              <a:pathLst>
                <a:path w="27554" h="27521" extrusionOk="0">
                  <a:moveTo>
                    <a:pt x="27553" y="13777"/>
                  </a:moveTo>
                  <a:cubicBezTo>
                    <a:pt x="27553" y="21349"/>
                    <a:pt x="21382" y="27520"/>
                    <a:pt x="13777" y="27520"/>
                  </a:cubicBezTo>
                  <a:cubicBezTo>
                    <a:pt x="6171" y="27520"/>
                    <a:pt x="0" y="21349"/>
                    <a:pt x="0" y="13777"/>
                  </a:cubicBezTo>
                  <a:cubicBezTo>
                    <a:pt x="0" y="6172"/>
                    <a:pt x="6171" y="1"/>
                    <a:pt x="13777" y="1"/>
                  </a:cubicBezTo>
                  <a:cubicBezTo>
                    <a:pt x="21382" y="1"/>
                    <a:pt x="27553" y="6172"/>
                    <a:pt x="27553" y="13777"/>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500" b="1">
                  <a:solidFill>
                    <a:srgbClr val="FFFFFF"/>
                  </a:solidFill>
                  <a:latin typeface="Fira Sans"/>
                  <a:ea typeface="Fira Sans"/>
                  <a:cs typeface="Fira Sans"/>
                  <a:sym typeface="Fira Sans"/>
                </a:rPr>
                <a:t>2</a:t>
              </a:r>
              <a:endParaRPr b="1">
                <a:solidFill>
                  <a:srgbClr val="FFFFFF"/>
                </a:solidFill>
                <a:latin typeface="Fira Sans"/>
                <a:ea typeface="Fira Sans"/>
                <a:cs typeface="Fira Sans"/>
                <a:sym typeface="Fira Sans"/>
              </a:endParaRPr>
            </a:p>
          </p:txBody>
        </p:sp>
      </p:grpSp>
      <p:grpSp>
        <p:nvGrpSpPr>
          <p:cNvPr id="11" name="Google Shape;451;p33">
            <a:extLst>
              <a:ext uri="{FF2B5EF4-FFF2-40B4-BE49-F238E27FC236}">
                <a16:creationId xmlns:a16="http://schemas.microsoft.com/office/drawing/2014/main" id="{6EDB555D-6830-4DFB-EA24-44D205E9EC66}"/>
              </a:ext>
            </a:extLst>
          </p:cNvPr>
          <p:cNvGrpSpPr/>
          <p:nvPr/>
        </p:nvGrpSpPr>
        <p:grpSpPr>
          <a:xfrm>
            <a:off x="268500" y="1220059"/>
            <a:ext cx="3894575" cy="547591"/>
            <a:chOff x="4590600" y="2297159"/>
            <a:chExt cx="3894575" cy="547591"/>
          </a:xfrm>
        </p:grpSpPr>
        <p:sp>
          <p:nvSpPr>
            <p:cNvPr id="12" name="Google Shape;452;p33">
              <a:extLst>
                <a:ext uri="{FF2B5EF4-FFF2-40B4-BE49-F238E27FC236}">
                  <a16:creationId xmlns:a16="http://schemas.microsoft.com/office/drawing/2014/main" id="{5C920C44-3B6A-169D-16CA-ACABC4F519D5}"/>
                </a:ext>
              </a:extLst>
            </p:cNvPr>
            <p:cNvSpPr/>
            <p:nvPr/>
          </p:nvSpPr>
          <p:spPr>
            <a:xfrm>
              <a:off x="4875875" y="2298150"/>
              <a:ext cx="3609300" cy="546600"/>
            </a:xfrm>
            <a:prstGeom prst="roundRect">
              <a:avLst>
                <a:gd name="adj" fmla="val 16667"/>
              </a:avLst>
            </a:prstGeom>
            <a:solidFill>
              <a:srgbClr val="EEEEEE"/>
            </a:solidFill>
            <a:ln>
              <a:noFill/>
            </a:ln>
          </p:spPr>
          <p:txBody>
            <a:bodyPr spcFirstLastPara="1" wrap="square" lIns="182875" tIns="91425" rIns="274300" bIns="91425" anchor="ctr" anchorCtr="0">
              <a:noAutofit/>
            </a:bodyPr>
            <a:lstStyle/>
            <a:p>
              <a:pPr marL="0" lvl="0" indent="0" algn="l" rtl="0">
                <a:spcBef>
                  <a:spcPts val="0"/>
                </a:spcBef>
                <a:spcAft>
                  <a:spcPts val="0"/>
                </a:spcAft>
                <a:buNone/>
              </a:pPr>
              <a:r>
                <a:rPr lang="en" sz="1700" b="1">
                  <a:solidFill>
                    <a:schemeClr val="dk1"/>
                  </a:solidFill>
                  <a:latin typeface="Fira Sans"/>
                  <a:ea typeface="Fira Sans"/>
                  <a:cs typeface="Fira Sans"/>
                  <a:sym typeface="Fira Sans"/>
                </a:rPr>
                <a:t>   RTSP Brute Force</a:t>
              </a:r>
              <a:endParaRPr sz="1200">
                <a:solidFill>
                  <a:srgbClr val="000000"/>
                </a:solidFill>
                <a:latin typeface="Fira Sans"/>
                <a:ea typeface="Fira Sans"/>
                <a:cs typeface="Fira Sans"/>
                <a:sym typeface="Fira Sans"/>
              </a:endParaRPr>
            </a:p>
          </p:txBody>
        </p:sp>
        <p:sp>
          <p:nvSpPr>
            <p:cNvPr id="13" name="Google Shape;453;p33">
              <a:extLst>
                <a:ext uri="{FF2B5EF4-FFF2-40B4-BE49-F238E27FC236}">
                  <a16:creationId xmlns:a16="http://schemas.microsoft.com/office/drawing/2014/main" id="{0D667D78-94E7-B701-ACA3-F397B26531CE}"/>
                </a:ext>
              </a:extLst>
            </p:cNvPr>
            <p:cNvSpPr/>
            <p:nvPr/>
          </p:nvSpPr>
          <p:spPr>
            <a:xfrm>
              <a:off x="4590600" y="2297159"/>
              <a:ext cx="547291" cy="546636"/>
            </a:xfrm>
            <a:custGeom>
              <a:avLst/>
              <a:gdLst/>
              <a:ahLst/>
              <a:cxnLst/>
              <a:rect l="l" t="t" r="r" b="b"/>
              <a:pathLst>
                <a:path w="27554" h="27521" extrusionOk="0">
                  <a:moveTo>
                    <a:pt x="27553" y="13777"/>
                  </a:moveTo>
                  <a:cubicBezTo>
                    <a:pt x="27553" y="21349"/>
                    <a:pt x="21382" y="27520"/>
                    <a:pt x="13777" y="27520"/>
                  </a:cubicBezTo>
                  <a:cubicBezTo>
                    <a:pt x="6171" y="27520"/>
                    <a:pt x="0" y="21349"/>
                    <a:pt x="0" y="13777"/>
                  </a:cubicBezTo>
                  <a:cubicBezTo>
                    <a:pt x="0" y="6172"/>
                    <a:pt x="6171" y="1"/>
                    <a:pt x="13777" y="1"/>
                  </a:cubicBezTo>
                  <a:cubicBezTo>
                    <a:pt x="21382" y="1"/>
                    <a:pt x="27553" y="6172"/>
                    <a:pt x="27553" y="13777"/>
                  </a:cubicBezTo>
                  <a:close/>
                </a:path>
              </a:pathLst>
            </a:custGeom>
            <a:solidFill>
              <a:srgbClr val="DD90B6"/>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500" b="1">
                  <a:solidFill>
                    <a:srgbClr val="FFFFFF"/>
                  </a:solidFill>
                  <a:latin typeface="Fira Sans"/>
                  <a:ea typeface="Fira Sans"/>
                  <a:cs typeface="Fira Sans"/>
                  <a:sym typeface="Fira Sans"/>
                </a:rPr>
                <a:t>1</a:t>
              </a:r>
              <a:endParaRPr b="1">
                <a:solidFill>
                  <a:srgbClr val="FFFFFF"/>
                </a:solidFill>
                <a:latin typeface="Fira Sans"/>
                <a:ea typeface="Fira Sans"/>
                <a:cs typeface="Fira Sans"/>
                <a:sym typeface="Fira Sans"/>
              </a:endParaRPr>
            </a:p>
          </p:txBody>
        </p:sp>
      </p:grpSp>
    </p:spTree>
    <p:extLst>
      <p:ext uri="{BB962C8B-B14F-4D97-AF65-F5344CB8AC3E}">
        <p14:creationId xmlns:p14="http://schemas.microsoft.com/office/powerpoint/2010/main" val="37815045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pic>
        <p:nvPicPr>
          <p:cNvPr id="2" name="Galayou">
            <a:hlinkClick r:id="" action="ppaction://media"/>
            <a:extLst>
              <a:ext uri="{FF2B5EF4-FFF2-40B4-BE49-F238E27FC236}">
                <a16:creationId xmlns:a16="http://schemas.microsoft.com/office/drawing/2014/main" id="{9076E92B-7BB1-6D0F-DDF1-ED1B31AD550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55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pic>
        <p:nvPicPr>
          <p:cNvPr id="2" name="Unnamed">
            <a:hlinkClick r:id="" action="ppaction://media"/>
            <a:extLst>
              <a:ext uri="{FF2B5EF4-FFF2-40B4-BE49-F238E27FC236}">
                <a16:creationId xmlns:a16="http://schemas.microsoft.com/office/drawing/2014/main" id="{CB98EA3F-3A18-F93F-D3B5-97934395857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8"/>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595959"/>
                </a:solidFill>
              </a:rPr>
              <a:t>Evaluation</a:t>
            </a:r>
            <a:endParaRPr dirty="0">
              <a:solidFill>
                <a:srgbClr val="595959"/>
              </a:solidFill>
            </a:endParaRPr>
          </a:p>
        </p:txBody>
      </p:sp>
      <p:sp>
        <p:nvSpPr>
          <p:cNvPr id="492" name="Google Shape;492;p38"/>
          <p:cNvSpPr txBox="1"/>
          <p:nvPr/>
        </p:nvSpPr>
        <p:spPr>
          <a:xfrm>
            <a:off x="218325" y="1220050"/>
            <a:ext cx="4948800" cy="35007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The results of the attacks are summarized in a report</a:t>
            </a:r>
            <a:endParaRPr sz="1700">
              <a:solidFill>
                <a:schemeClr val="dk1"/>
              </a:solidFill>
              <a:latin typeface="Fira Sans"/>
              <a:ea typeface="Fira Sans"/>
              <a:cs typeface="Fira Sans"/>
              <a:sym typeface="Fira Sans"/>
            </a:endParaRPr>
          </a:p>
          <a:p>
            <a:pPr marL="45720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An example is shown</a:t>
            </a:r>
            <a:endParaRPr sz="1700">
              <a:solidFill>
                <a:schemeClr val="dk1"/>
              </a:solidFill>
              <a:latin typeface="Fira Sans"/>
              <a:ea typeface="Fira Sans"/>
              <a:cs typeface="Fira Sans"/>
              <a:sym typeface="Fira Sans"/>
            </a:endParaRPr>
          </a:p>
          <a:p>
            <a:pPr marL="45720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Presents metrics for a local network (networks with few devices)</a:t>
            </a:r>
            <a:endParaRPr sz="1700">
              <a:solidFill>
                <a:schemeClr val="dk1"/>
              </a:solidFill>
              <a:latin typeface="Fira Sans"/>
              <a:ea typeface="Fira Sans"/>
              <a:cs typeface="Fira Sans"/>
              <a:sym typeface="Fira Sans"/>
            </a:endParaRPr>
          </a:p>
          <a:p>
            <a:pPr marL="45720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If the same network is scanned, the results are consistent</a:t>
            </a:r>
            <a:endParaRPr sz="1700">
              <a:solidFill>
                <a:schemeClr val="dk1"/>
              </a:solidFill>
              <a:latin typeface="Fira Sans"/>
              <a:ea typeface="Fira Sans"/>
              <a:cs typeface="Fira Sans"/>
              <a:sym typeface="Fira Sans"/>
            </a:endParaRPr>
          </a:p>
        </p:txBody>
      </p:sp>
      <p:sp>
        <p:nvSpPr>
          <p:cNvPr id="493" name="Google Shape;493;p38"/>
          <p:cNvSpPr txBox="1"/>
          <p:nvPr/>
        </p:nvSpPr>
        <p:spPr>
          <a:xfrm>
            <a:off x="5582725" y="1062675"/>
            <a:ext cx="3279900" cy="397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Starting scan at 2024-11-18 02:07:31</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scan report for 192.168.0.0/24</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5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192.168.0.172</a:t>
            </a:r>
            <a:endParaRPr lang="en-US"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US" sz="1000" dirty="0">
                <a:solidFill>
                  <a:schemeClr val="dk1"/>
                </a:solidFill>
                <a:highlight>
                  <a:srgbClr val="FFFFFF"/>
                </a:highlight>
                <a:latin typeface="Courier New"/>
                <a:ea typeface="Courier New"/>
                <a:cs typeface="Courier New"/>
                <a:sym typeface="Courier New"/>
              </a:rPr>
              <a:t>PORT    SERVICE         ATTACK</a:t>
            </a: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80      http            -</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554     rtsp            VULNERABLE</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8899    ospf-lite       -</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7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192.168.0.209</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PORT    SERVICE         ATTACK</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80      http            -</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554     rtsp            VULNERABLE</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8899    ospf-lite       -</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7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192.168.0.197</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PORT    SERVICE         ATTACK</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21      ftp             VULNERABLE</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6789    ibm-db2-admin   -</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7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192.168.0.196</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PORT    SERVICE         ATTACK</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135     msrpc           -</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139     netbios-ssn     -</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445     microsoft-ds    -</a:t>
            </a:r>
            <a:endParaRPr sz="1000" dirty="0">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00" dirty="0">
                <a:solidFill>
                  <a:schemeClr val="dk1"/>
                </a:solidFill>
                <a:highlight>
                  <a:srgbClr val="FFFFFF"/>
                </a:highlight>
                <a:latin typeface="Courier New"/>
                <a:ea typeface="Courier New"/>
                <a:cs typeface="Courier New"/>
                <a:sym typeface="Courier New"/>
              </a:rPr>
              <a:t>5357    wsdapi          -</a:t>
            </a:r>
            <a:endParaRPr sz="1000" dirty="0">
              <a:solidFill>
                <a:schemeClr val="dk1"/>
              </a:solidFill>
              <a:highlight>
                <a:srgbClr val="FFFFFF"/>
              </a:highlight>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grpSp>
        <p:nvGrpSpPr>
          <p:cNvPr id="498" name="Google Shape;498;p39"/>
          <p:cNvGrpSpPr/>
          <p:nvPr/>
        </p:nvGrpSpPr>
        <p:grpSpPr>
          <a:xfrm flipH="1">
            <a:off x="3823258" y="1654213"/>
            <a:ext cx="4249813" cy="2448350"/>
            <a:chOff x="2076068" y="1881988"/>
            <a:chExt cx="4393480" cy="2448350"/>
          </a:xfrm>
        </p:grpSpPr>
        <p:sp>
          <p:nvSpPr>
            <p:cNvPr id="499" name="Google Shape;499;p39"/>
            <p:cNvSpPr/>
            <p:nvPr/>
          </p:nvSpPr>
          <p:spPr>
            <a:xfrm rot="10800000" flipH="1">
              <a:off x="2076068" y="3065057"/>
              <a:ext cx="4393480" cy="7869"/>
            </a:xfrm>
            <a:custGeom>
              <a:avLst/>
              <a:gdLst/>
              <a:ahLst/>
              <a:cxnLst/>
              <a:rect l="l" t="t" r="r" b="b"/>
              <a:pathLst>
                <a:path w="114503" h="203" extrusionOk="0">
                  <a:moveTo>
                    <a:pt x="96" y="0"/>
                  </a:moveTo>
                  <a:cubicBezTo>
                    <a:pt x="36" y="0"/>
                    <a:pt x="0" y="48"/>
                    <a:pt x="0" y="108"/>
                  </a:cubicBezTo>
                  <a:cubicBezTo>
                    <a:pt x="0" y="167"/>
                    <a:pt x="48" y="203"/>
                    <a:pt x="96" y="203"/>
                  </a:cubicBezTo>
                  <a:lnTo>
                    <a:pt x="548" y="203"/>
                  </a:lnTo>
                  <a:cubicBezTo>
                    <a:pt x="620" y="203"/>
                    <a:pt x="667" y="143"/>
                    <a:pt x="655" y="108"/>
                  </a:cubicBezTo>
                  <a:cubicBezTo>
                    <a:pt x="655" y="36"/>
                    <a:pt x="608" y="0"/>
                    <a:pt x="548" y="0"/>
                  </a:cubicBezTo>
                  <a:close/>
                  <a:moveTo>
                    <a:pt x="1429" y="0"/>
                  </a:moveTo>
                  <a:cubicBezTo>
                    <a:pt x="1370" y="0"/>
                    <a:pt x="1322" y="48"/>
                    <a:pt x="1322" y="108"/>
                  </a:cubicBezTo>
                  <a:cubicBezTo>
                    <a:pt x="1322" y="167"/>
                    <a:pt x="1370" y="203"/>
                    <a:pt x="1429" y="203"/>
                  </a:cubicBezTo>
                  <a:lnTo>
                    <a:pt x="1870" y="203"/>
                  </a:lnTo>
                  <a:cubicBezTo>
                    <a:pt x="1929" y="203"/>
                    <a:pt x="1989" y="143"/>
                    <a:pt x="1977" y="108"/>
                  </a:cubicBezTo>
                  <a:cubicBezTo>
                    <a:pt x="1977" y="36"/>
                    <a:pt x="1929" y="0"/>
                    <a:pt x="1870" y="0"/>
                  </a:cubicBezTo>
                  <a:close/>
                  <a:moveTo>
                    <a:pt x="2751" y="0"/>
                  </a:moveTo>
                  <a:cubicBezTo>
                    <a:pt x="2691" y="0"/>
                    <a:pt x="2644" y="48"/>
                    <a:pt x="2644" y="108"/>
                  </a:cubicBezTo>
                  <a:cubicBezTo>
                    <a:pt x="2644" y="167"/>
                    <a:pt x="2691" y="203"/>
                    <a:pt x="2751" y="203"/>
                  </a:cubicBezTo>
                  <a:lnTo>
                    <a:pt x="3203" y="203"/>
                  </a:lnTo>
                  <a:cubicBezTo>
                    <a:pt x="3263" y="203"/>
                    <a:pt x="3322" y="143"/>
                    <a:pt x="3298" y="108"/>
                  </a:cubicBezTo>
                  <a:cubicBezTo>
                    <a:pt x="3298" y="36"/>
                    <a:pt x="3263" y="0"/>
                    <a:pt x="3203" y="0"/>
                  </a:cubicBezTo>
                  <a:close/>
                  <a:moveTo>
                    <a:pt x="4072" y="0"/>
                  </a:moveTo>
                  <a:cubicBezTo>
                    <a:pt x="4013" y="0"/>
                    <a:pt x="3965" y="48"/>
                    <a:pt x="3965" y="108"/>
                  </a:cubicBezTo>
                  <a:cubicBezTo>
                    <a:pt x="3965" y="167"/>
                    <a:pt x="4013" y="203"/>
                    <a:pt x="4072" y="203"/>
                  </a:cubicBezTo>
                  <a:lnTo>
                    <a:pt x="4525" y="203"/>
                  </a:lnTo>
                  <a:cubicBezTo>
                    <a:pt x="4584" y="203"/>
                    <a:pt x="4644" y="143"/>
                    <a:pt x="4632" y="108"/>
                  </a:cubicBezTo>
                  <a:cubicBezTo>
                    <a:pt x="4632" y="36"/>
                    <a:pt x="4584" y="0"/>
                    <a:pt x="4525" y="0"/>
                  </a:cubicBezTo>
                  <a:close/>
                  <a:moveTo>
                    <a:pt x="5406" y="0"/>
                  </a:moveTo>
                  <a:cubicBezTo>
                    <a:pt x="5334" y="0"/>
                    <a:pt x="5299" y="48"/>
                    <a:pt x="5299" y="108"/>
                  </a:cubicBezTo>
                  <a:cubicBezTo>
                    <a:pt x="5299" y="167"/>
                    <a:pt x="5346" y="203"/>
                    <a:pt x="5406" y="203"/>
                  </a:cubicBezTo>
                  <a:lnTo>
                    <a:pt x="5846" y="203"/>
                  </a:lnTo>
                  <a:cubicBezTo>
                    <a:pt x="5906" y="203"/>
                    <a:pt x="5965" y="143"/>
                    <a:pt x="5954" y="108"/>
                  </a:cubicBezTo>
                  <a:cubicBezTo>
                    <a:pt x="5954" y="36"/>
                    <a:pt x="5906" y="0"/>
                    <a:pt x="5846" y="0"/>
                  </a:cubicBezTo>
                  <a:close/>
                  <a:moveTo>
                    <a:pt x="6727" y="0"/>
                  </a:moveTo>
                  <a:cubicBezTo>
                    <a:pt x="6668" y="0"/>
                    <a:pt x="6620" y="48"/>
                    <a:pt x="6620" y="108"/>
                  </a:cubicBezTo>
                  <a:cubicBezTo>
                    <a:pt x="6620" y="167"/>
                    <a:pt x="6668" y="203"/>
                    <a:pt x="6727" y="203"/>
                  </a:cubicBezTo>
                  <a:lnTo>
                    <a:pt x="7168" y="203"/>
                  </a:lnTo>
                  <a:cubicBezTo>
                    <a:pt x="7227" y="203"/>
                    <a:pt x="7287" y="143"/>
                    <a:pt x="7275" y="108"/>
                  </a:cubicBezTo>
                  <a:cubicBezTo>
                    <a:pt x="7275" y="36"/>
                    <a:pt x="7227" y="0"/>
                    <a:pt x="7168" y="0"/>
                  </a:cubicBezTo>
                  <a:close/>
                  <a:moveTo>
                    <a:pt x="8049" y="0"/>
                  </a:moveTo>
                  <a:cubicBezTo>
                    <a:pt x="7989" y="0"/>
                    <a:pt x="7942" y="48"/>
                    <a:pt x="7942" y="108"/>
                  </a:cubicBezTo>
                  <a:cubicBezTo>
                    <a:pt x="7942" y="167"/>
                    <a:pt x="7989" y="203"/>
                    <a:pt x="8049" y="203"/>
                  </a:cubicBezTo>
                  <a:lnTo>
                    <a:pt x="8501" y="203"/>
                  </a:lnTo>
                  <a:cubicBezTo>
                    <a:pt x="8561" y="203"/>
                    <a:pt x="8621" y="143"/>
                    <a:pt x="8597" y="108"/>
                  </a:cubicBezTo>
                  <a:cubicBezTo>
                    <a:pt x="8597" y="36"/>
                    <a:pt x="8561" y="0"/>
                    <a:pt x="8501" y="0"/>
                  </a:cubicBezTo>
                  <a:close/>
                  <a:moveTo>
                    <a:pt x="9371" y="0"/>
                  </a:moveTo>
                  <a:cubicBezTo>
                    <a:pt x="9311" y="0"/>
                    <a:pt x="9275" y="48"/>
                    <a:pt x="9275" y="108"/>
                  </a:cubicBezTo>
                  <a:cubicBezTo>
                    <a:pt x="9275" y="167"/>
                    <a:pt x="9311" y="203"/>
                    <a:pt x="9371" y="203"/>
                  </a:cubicBezTo>
                  <a:lnTo>
                    <a:pt x="9823" y="203"/>
                  </a:lnTo>
                  <a:cubicBezTo>
                    <a:pt x="9883" y="203"/>
                    <a:pt x="9918" y="143"/>
                    <a:pt x="9930" y="108"/>
                  </a:cubicBezTo>
                  <a:cubicBezTo>
                    <a:pt x="9930" y="36"/>
                    <a:pt x="9883" y="0"/>
                    <a:pt x="9823" y="0"/>
                  </a:cubicBezTo>
                  <a:close/>
                  <a:moveTo>
                    <a:pt x="10704" y="0"/>
                  </a:moveTo>
                  <a:cubicBezTo>
                    <a:pt x="10633" y="0"/>
                    <a:pt x="10597" y="48"/>
                    <a:pt x="10597" y="108"/>
                  </a:cubicBezTo>
                  <a:cubicBezTo>
                    <a:pt x="10597" y="167"/>
                    <a:pt x="10645" y="203"/>
                    <a:pt x="10704" y="203"/>
                  </a:cubicBezTo>
                  <a:lnTo>
                    <a:pt x="11145" y="203"/>
                  </a:lnTo>
                  <a:cubicBezTo>
                    <a:pt x="11204" y="203"/>
                    <a:pt x="11252" y="143"/>
                    <a:pt x="11252" y="108"/>
                  </a:cubicBezTo>
                  <a:cubicBezTo>
                    <a:pt x="11252" y="36"/>
                    <a:pt x="11204" y="0"/>
                    <a:pt x="11145" y="0"/>
                  </a:cubicBezTo>
                  <a:close/>
                  <a:moveTo>
                    <a:pt x="12026" y="0"/>
                  </a:moveTo>
                  <a:cubicBezTo>
                    <a:pt x="11966" y="0"/>
                    <a:pt x="11919" y="48"/>
                    <a:pt x="11919" y="108"/>
                  </a:cubicBezTo>
                  <a:cubicBezTo>
                    <a:pt x="11919" y="167"/>
                    <a:pt x="11966" y="203"/>
                    <a:pt x="12026" y="203"/>
                  </a:cubicBezTo>
                  <a:lnTo>
                    <a:pt x="12466" y="203"/>
                  </a:lnTo>
                  <a:cubicBezTo>
                    <a:pt x="12526" y="203"/>
                    <a:pt x="12573" y="143"/>
                    <a:pt x="12573" y="108"/>
                  </a:cubicBezTo>
                  <a:cubicBezTo>
                    <a:pt x="12573" y="36"/>
                    <a:pt x="12526" y="0"/>
                    <a:pt x="12466" y="0"/>
                  </a:cubicBezTo>
                  <a:close/>
                  <a:moveTo>
                    <a:pt x="13347" y="0"/>
                  </a:moveTo>
                  <a:cubicBezTo>
                    <a:pt x="13288" y="0"/>
                    <a:pt x="13240" y="48"/>
                    <a:pt x="13240" y="108"/>
                  </a:cubicBezTo>
                  <a:cubicBezTo>
                    <a:pt x="13240" y="167"/>
                    <a:pt x="13288" y="203"/>
                    <a:pt x="13347" y="203"/>
                  </a:cubicBezTo>
                  <a:lnTo>
                    <a:pt x="13800" y="203"/>
                  </a:lnTo>
                  <a:cubicBezTo>
                    <a:pt x="13859" y="203"/>
                    <a:pt x="13895" y="143"/>
                    <a:pt x="13895" y="108"/>
                  </a:cubicBezTo>
                  <a:cubicBezTo>
                    <a:pt x="13895" y="36"/>
                    <a:pt x="13859" y="0"/>
                    <a:pt x="13800" y="0"/>
                  </a:cubicBezTo>
                  <a:close/>
                  <a:moveTo>
                    <a:pt x="14669" y="0"/>
                  </a:moveTo>
                  <a:cubicBezTo>
                    <a:pt x="14609" y="0"/>
                    <a:pt x="14574" y="48"/>
                    <a:pt x="14574" y="108"/>
                  </a:cubicBezTo>
                  <a:cubicBezTo>
                    <a:pt x="14574" y="167"/>
                    <a:pt x="14609" y="203"/>
                    <a:pt x="14669" y="203"/>
                  </a:cubicBezTo>
                  <a:lnTo>
                    <a:pt x="15121" y="203"/>
                  </a:lnTo>
                  <a:cubicBezTo>
                    <a:pt x="15181" y="203"/>
                    <a:pt x="15228" y="143"/>
                    <a:pt x="15228" y="108"/>
                  </a:cubicBezTo>
                  <a:cubicBezTo>
                    <a:pt x="15228" y="36"/>
                    <a:pt x="15181" y="0"/>
                    <a:pt x="15121" y="0"/>
                  </a:cubicBezTo>
                  <a:close/>
                  <a:moveTo>
                    <a:pt x="16002" y="0"/>
                  </a:moveTo>
                  <a:cubicBezTo>
                    <a:pt x="15943" y="0"/>
                    <a:pt x="15895" y="48"/>
                    <a:pt x="15895" y="108"/>
                  </a:cubicBezTo>
                  <a:cubicBezTo>
                    <a:pt x="15895" y="167"/>
                    <a:pt x="15943" y="203"/>
                    <a:pt x="16002" y="203"/>
                  </a:cubicBezTo>
                  <a:lnTo>
                    <a:pt x="16443" y="203"/>
                  </a:lnTo>
                  <a:cubicBezTo>
                    <a:pt x="16502" y="203"/>
                    <a:pt x="16550" y="143"/>
                    <a:pt x="16550" y="108"/>
                  </a:cubicBezTo>
                  <a:cubicBezTo>
                    <a:pt x="16550" y="36"/>
                    <a:pt x="16502" y="0"/>
                    <a:pt x="16443" y="0"/>
                  </a:cubicBezTo>
                  <a:close/>
                  <a:moveTo>
                    <a:pt x="17324" y="0"/>
                  </a:moveTo>
                  <a:cubicBezTo>
                    <a:pt x="17264" y="0"/>
                    <a:pt x="17217" y="48"/>
                    <a:pt x="17217" y="108"/>
                  </a:cubicBezTo>
                  <a:cubicBezTo>
                    <a:pt x="17217" y="167"/>
                    <a:pt x="17264" y="203"/>
                    <a:pt x="17324" y="203"/>
                  </a:cubicBezTo>
                  <a:lnTo>
                    <a:pt x="17765" y="203"/>
                  </a:lnTo>
                  <a:cubicBezTo>
                    <a:pt x="17824" y="203"/>
                    <a:pt x="17872" y="143"/>
                    <a:pt x="17872" y="108"/>
                  </a:cubicBezTo>
                  <a:cubicBezTo>
                    <a:pt x="17872" y="36"/>
                    <a:pt x="17824" y="0"/>
                    <a:pt x="17765" y="0"/>
                  </a:cubicBezTo>
                  <a:close/>
                  <a:moveTo>
                    <a:pt x="18646" y="0"/>
                  </a:moveTo>
                  <a:cubicBezTo>
                    <a:pt x="18586" y="0"/>
                    <a:pt x="18538" y="48"/>
                    <a:pt x="18538" y="108"/>
                  </a:cubicBezTo>
                  <a:cubicBezTo>
                    <a:pt x="18538" y="167"/>
                    <a:pt x="18586" y="203"/>
                    <a:pt x="18646" y="203"/>
                  </a:cubicBezTo>
                  <a:lnTo>
                    <a:pt x="19098" y="203"/>
                  </a:lnTo>
                  <a:cubicBezTo>
                    <a:pt x="19158" y="203"/>
                    <a:pt x="19193" y="143"/>
                    <a:pt x="19193" y="108"/>
                  </a:cubicBezTo>
                  <a:cubicBezTo>
                    <a:pt x="19193" y="36"/>
                    <a:pt x="19158" y="0"/>
                    <a:pt x="19098" y="0"/>
                  </a:cubicBezTo>
                  <a:close/>
                  <a:moveTo>
                    <a:pt x="19967" y="0"/>
                  </a:moveTo>
                  <a:cubicBezTo>
                    <a:pt x="19908" y="0"/>
                    <a:pt x="19860" y="48"/>
                    <a:pt x="19860" y="108"/>
                  </a:cubicBezTo>
                  <a:cubicBezTo>
                    <a:pt x="19860" y="167"/>
                    <a:pt x="19908" y="203"/>
                    <a:pt x="19967" y="203"/>
                  </a:cubicBezTo>
                  <a:lnTo>
                    <a:pt x="20420" y="203"/>
                  </a:lnTo>
                  <a:cubicBezTo>
                    <a:pt x="20479" y="203"/>
                    <a:pt x="20527" y="143"/>
                    <a:pt x="20527" y="108"/>
                  </a:cubicBezTo>
                  <a:cubicBezTo>
                    <a:pt x="20527" y="36"/>
                    <a:pt x="20479" y="0"/>
                    <a:pt x="20420" y="0"/>
                  </a:cubicBezTo>
                  <a:close/>
                  <a:moveTo>
                    <a:pt x="21301" y="0"/>
                  </a:moveTo>
                  <a:cubicBezTo>
                    <a:pt x="21241" y="0"/>
                    <a:pt x="21194" y="48"/>
                    <a:pt x="21194" y="108"/>
                  </a:cubicBezTo>
                  <a:cubicBezTo>
                    <a:pt x="21194" y="167"/>
                    <a:pt x="21241" y="203"/>
                    <a:pt x="21301" y="203"/>
                  </a:cubicBezTo>
                  <a:lnTo>
                    <a:pt x="21741" y="203"/>
                  </a:lnTo>
                  <a:cubicBezTo>
                    <a:pt x="21801" y="203"/>
                    <a:pt x="21848" y="143"/>
                    <a:pt x="21848" y="108"/>
                  </a:cubicBezTo>
                  <a:cubicBezTo>
                    <a:pt x="21848" y="36"/>
                    <a:pt x="21801" y="0"/>
                    <a:pt x="21741" y="0"/>
                  </a:cubicBezTo>
                  <a:close/>
                  <a:moveTo>
                    <a:pt x="22622" y="0"/>
                  </a:moveTo>
                  <a:cubicBezTo>
                    <a:pt x="22563" y="0"/>
                    <a:pt x="22515" y="48"/>
                    <a:pt x="22515" y="108"/>
                  </a:cubicBezTo>
                  <a:cubicBezTo>
                    <a:pt x="22515" y="167"/>
                    <a:pt x="22563" y="203"/>
                    <a:pt x="22622" y="203"/>
                  </a:cubicBezTo>
                  <a:lnTo>
                    <a:pt x="23063" y="203"/>
                  </a:lnTo>
                  <a:cubicBezTo>
                    <a:pt x="23122" y="203"/>
                    <a:pt x="23170" y="143"/>
                    <a:pt x="23170" y="108"/>
                  </a:cubicBezTo>
                  <a:cubicBezTo>
                    <a:pt x="23170" y="36"/>
                    <a:pt x="23122" y="0"/>
                    <a:pt x="23063" y="0"/>
                  </a:cubicBezTo>
                  <a:close/>
                  <a:moveTo>
                    <a:pt x="23932" y="0"/>
                  </a:moveTo>
                  <a:cubicBezTo>
                    <a:pt x="23872" y="0"/>
                    <a:pt x="23825" y="48"/>
                    <a:pt x="23825" y="108"/>
                  </a:cubicBezTo>
                  <a:cubicBezTo>
                    <a:pt x="23825" y="167"/>
                    <a:pt x="23872" y="203"/>
                    <a:pt x="23932" y="203"/>
                  </a:cubicBezTo>
                  <a:lnTo>
                    <a:pt x="24372" y="203"/>
                  </a:lnTo>
                  <a:cubicBezTo>
                    <a:pt x="24456" y="203"/>
                    <a:pt x="24492" y="143"/>
                    <a:pt x="24480" y="108"/>
                  </a:cubicBezTo>
                  <a:cubicBezTo>
                    <a:pt x="24480" y="36"/>
                    <a:pt x="24432" y="0"/>
                    <a:pt x="24372" y="0"/>
                  </a:cubicBezTo>
                  <a:close/>
                  <a:moveTo>
                    <a:pt x="25254" y="0"/>
                  </a:moveTo>
                  <a:cubicBezTo>
                    <a:pt x="25194" y="0"/>
                    <a:pt x="25146" y="48"/>
                    <a:pt x="25146" y="108"/>
                  </a:cubicBezTo>
                  <a:cubicBezTo>
                    <a:pt x="25146" y="167"/>
                    <a:pt x="25194" y="203"/>
                    <a:pt x="25254" y="203"/>
                  </a:cubicBezTo>
                  <a:lnTo>
                    <a:pt x="25706" y="203"/>
                  </a:lnTo>
                  <a:cubicBezTo>
                    <a:pt x="25777" y="203"/>
                    <a:pt x="25825" y="143"/>
                    <a:pt x="25801" y="108"/>
                  </a:cubicBezTo>
                  <a:cubicBezTo>
                    <a:pt x="25801" y="36"/>
                    <a:pt x="25766" y="0"/>
                    <a:pt x="25706" y="0"/>
                  </a:cubicBezTo>
                  <a:close/>
                  <a:moveTo>
                    <a:pt x="26575" y="0"/>
                  </a:moveTo>
                  <a:cubicBezTo>
                    <a:pt x="26516" y="0"/>
                    <a:pt x="26480" y="48"/>
                    <a:pt x="26480" y="108"/>
                  </a:cubicBezTo>
                  <a:cubicBezTo>
                    <a:pt x="26480" y="167"/>
                    <a:pt x="26516" y="203"/>
                    <a:pt x="26575" y="203"/>
                  </a:cubicBezTo>
                  <a:lnTo>
                    <a:pt x="27028" y="203"/>
                  </a:lnTo>
                  <a:cubicBezTo>
                    <a:pt x="27087" y="203"/>
                    <a:pt x="27147" y="143"/>
                    <a:pt x="27135" y="108"/>
                  </a:cubicBezTo>
                  <a:cubicBezTo>
                    <a:pt x="27135" y="36"/>
                    <a:pt x="27087" y="0"/>
                    <a:pt x="27028" y="0"/>
                  </a:cubicBezTo>
                  <a:close/>
                  <a:moveTo>
                    <a:pt x="27909" y="0"/>
                  </a:moveTo>
                  <a:cubicBezTo>
                    <a:pt x="27849" y="0"/>
                    <a:pt x="27801" y="48"/>
                    <a:pt x="27801" y="108"/>
                  </a:cubicBezTo>
                  <a:cubicBezTo>
                    <a:pt x="27801" y="167"/>
                    <a:pt x="27849" y="203"/>
                    <a:pt x="27909" y="203"/>
                  </a:cubicBezTo>
                  <a:lnTo>
                    <a:pt x="28349" y="203"/>
                  </a:lnTo>
                  <a:cubicBezTo>
                    <a:pt x="28409" y="203"/>
                    <a:pt x="28468" y="143"/>
                    <a:pt x="28456" y="108"/>
                  </a:cubicBezTo>
                  <a:cubicBezTo>
                    <a:pt x="28456" y="36"/>
                    <a:pt x="28409" y="0"/>
                    <a:pt x="28349" y="0"/>
                  </a:cubicBezTo>
                  <a:close/>
                  <a:moveTo>
                    <a:pt x="29230" y="0"/>
                  </a:moveTo>
                  <a:cubicBezTo>
                    <a:pt x="29171" y="0"/>
                    <a:pt x="29123" y="48"/>
                    <a:pt x="29123" y="108"/>
                  </a:cubicBezTo>
                  <a:cubicBezTo>
                    <a:pt x="29123" y="167"/>
                    <a:pt x="29171" y="203"/>
                    <a:pt x="29230" y="203"/>
                  </a:cubicBezTo>
                  <a:lnTo>
                    <a:pt x="29671" y="203"/>
                  </a:lnTo>
                  <a:cubicBezTo>
                    <a:pt x="29730" y="203"/>
                    <a:pt x="29790" y="143"/>
                    <a:pt x="29778" y="108"/>
                  </a:cubicBezTo>
                  <a:cubicBezTo>
                    <a:pt x="29778" y="36"/>
                    <a:pt x="29730" y="0"/>
                    <a:pt x="29671" y="0"/>
                  </a:cubicBezTo>
                  <a:close/>
                  <a:moveTo>
                    <a:pt x="30552" y="0"/>
                  </a:moveTo>
                  <a:cubicBezTo>
                    <a:pt x="30492" y="0"/>
                    <a:pt x="30445" y="48"/>
                    <a:pt x="30445" y="108"/>
                  </a:cubicBezTo>
                  <a:cubicBezTo>
                    <a:pt x="30445" y="167"/>
                    <a:pt x="30492" y="203"/>
                    <a:pt x="30552" y="203"/>
                  </a:cubicBezTo>
                  <a:lnTo>
                    <a:pt x="31004" y="203"/>
                  </a:lnTo>
                  <a:cubicBezTo>
                    <a:pt x="31064" y="203"/>
                    <a:pt x="31123" y="143"/>
                    <a:pt x="31100" y="108"/>
                  </a:cubicBezTo>
                  <a:cubicBezTo>
                    <a:pt x="31100" y="36"/>
                    <a:pt x="31064" y="0"/>
                    <a:pt x="31004" y="0"/>
                  </a:cubicBezTo>
                  <a:close/>
                  <a:moveTo>
                    <a:pt x="31873" y="0"/>
                  </a:moveTo>
                  <a:cubicBezTo>
                    <a:pt x="31814" y="0"/>
                    <a:pt x="31766" y="48"/>
                    <a:pt x="31766" y="108"/>
                  </a:cubicBezTo>
                  <a:cubicBezTo>
                    <a:pt x="31766" y="167"/>
                    <a:pt x="31814" y="203"/>
                    <a:pt x="31873" y="203"/>
                  </a:cubicBezTo>
                  <a:lnTo>
                    <a:pt x="32326" y="203"/>
                  </a:lnTo>
                  <a:cubicBezTo>
                    <a:pt x="32385" y="203"/>
                    <a:pt x="32445" y="143"/>
                    <a:pt x="32433" y="108"/>
                  </a:cubicBezTo>
                  <a:cubicBezTo>
                    <a:pt x="32433" y="36"/>
                    <a:pt x="32385" y="0"/>
                    <a:pt x="32326" y="0"/>
                  </a:cubicBezTo>
                  <a:close/>
                  <a:moveTo>
                    <a:pt x="33207" y="0"/>
                  </a:moveTo>
                  <a:cubicBezTo>
                    <a:pt x="33147" y="0"/>
                    <a:pt x="33100" y="48"/>
                    <a:pt x="33100" y="108"/>
                  </a:cubicBezTo>
                  <a:cubicBezTo>
                    <a:pt x="33100" y="167"/>
                    <a:pt x="33147" y="203"/>
                    <a:pt x="33207" y="203"/>
                  </a:cubicBezTo>
                  <a:lnTo>
                    <a:pt x="33647" y="203"/>
                  </a:lnTo>
                  <a:cubicBezTo>
                    <a:pt x="33707" y="203"/>
                    <a:pt x="33767" y="143"/>
                    <a:pt x="33755" y="108"/>
                  </a:cubicBezTo>
                  <a:cubicBezTo>
                    <a:pt x="33755" y="36"/>
                    <a:pt x="33707" y="0"/>
                    <a:pt x="33647" y="0"/>
                  </a:cubicBezTo>
                  <a:close/>
                  <a:moveTo>
                    <a:pt x="34529" y="0"/>
                  </a:moveTo>
                  <a:cubicBezTo>
                    <a:pt x="34469" y="0"/>
                    <a:pt x="34421" y="48"/>
                    <a:pt x="34421" y="108"/>
                  </a:cubicBezTo>
                  <a:cubicBezTo>
                    <a:pt x="34421" y="167"/>
                    <a:pt x="34469" y="203"/>
                    <a:pt x="34529" y="203"/>
                  </a:cubicBezTo>
                  <a:lnTo>
                    <a:pt x="34969" y="203"/>
                  </a:lnTo>
                  <a:cubicBezTo>
                    <a:pt x="35029" y="203"/>
                    <a:pt x="35076" y="143"/>
                    <a:pt x="35076" y="108"/>
                  </a:cubicBezTo>
                  <a:cubicBezTo>
                    <a:pt x="35076" y="36"/>
                    <a:pt x="35029" y="0"/>
                    <a:pt x="34969" y="0"/>
                  </a:cubicBezTo>
                  <a:close/>
                  <a:moveTo>
                    <a:pt x="35850" y="0"/>
                  </a:moveTo>
                  <a:cubicBezTo>
                    <a:pt x="35791" y="0"/>
                    <a:pt x="35743" y="48"/>
                    <a:pt x="35743" y="108"/>
                  </a:cubicBezTo>
                  <a:cubicBezTo>
                    <a:pt x="35743" y="167"/>
                    <a:pt x="35791" y="203"/>
                    <a:pt x="35850" y="203"/>
                  </a:cubicBezTo>
                  <a:lnTo>
                    <a:pt x="36303" y="203"/>
                  </a:lnTo>
                  <a:cubicBezTo>
                    <a:pt x="36362" y="203"/>
                    <a:pt x="36398" y="143"/>
                    <a:pt x="36398" y="108"/>
                  </a:cubicBezTo>
                  <a:cubicBezTo>
                    <a:pt x="36398" y="36"/>
                    <a:pt x="36362" y="0"/>
                    <a:pt x="36303" y="0"/>
                  </a:cubicBezTo>
                  <a:close/>
                  <a:moveTo>
                    <a:pt x="37172" y="0"/>
                  </a:moveTo>
                  <a:cubicBezTo>
                    <a:pt x="37112" y="0"/>
                    <a:pt x="37076" y="48"/>
                    <a:pt x="37076" y="108"/>
                  </a:cubicBezTo>
                  <a:cubicBezTo>
                    <a:pt x="37076" y="167"/>
                    <a:pt x="37112" y="203"/>
                    <a:pt x="37172" y="203"/>
                  </a:cubicBezTo>
                  <a:lnTo>
                    <a:pt x="37624" y="203"/>
                  </a:lnTo>
                  <a:cubicBezTo>
                    <a:pt x="37684" y="203"/>
                    <a:pt x="37731" y="143"/>
                    <a:pt x="37731" y="108"/>
                  </a:cubicBezTo>
                  <a:cubicBezTo>
                    <a:pt x="37731" y="36"/>
                    <a:pt x="37684" y="0"/>
                    <a:pt x="37624" y="0"/>
                  </a:cubicBezTo>
                  <a:close/>
                  <a:moveTo>
                    <a:pt x="38505" y="0"/>
                  </a:moveTo>
                  <a:cubicBezTo>
                    <a:pt x="38434" y="0"/>
                    <a:pt x="38398" y="48"/>
                    <a:pt x="38398" y="108"/>
                  </a:cubicBezTo>
                  <a:cubicBezTo>
                    <a:pt x="38398" y="167"/>
                    <a:pt x="38446" y="203"/>
                    <a:pt x="38505" y="203"/>
                  </a:cubicBezTo>
                  <a:lnTo>
                    <a:pt x="38946" y="203"/>
                  </a:lnTo>
                  <a:cubicBezTo>
                    <a:pt x="39005" y="203"/>
                    <a:pt x="39053" y="143"/>
                    <a:pt x="39053" y="108"/>
                  </a:cubicBezTo>
                  <a:cubicBezTo>
                    <a:pt x="39053" y="36"/>
                    <a:pt x="39005" y="0"/>
                    <a:pt x="38946" y="0"/>
                  </a:cubicBezTo>
                  <a:close/>
                  <a:moveTo>
                    <a:pt x="39827" y="0"/>
                  </a:moveTo>
                  <a:cubicBezTo>
                    <a:pt x="39767" y="0"/>
                    <a:pt x="39720" y="48"/>
                    <a:pt x="39720" y="108"/>
                  </a:cubicBezTo>
                  <a:cubicBezTo>
                    <a:pt x="39720" y="167"/>
                    <a:pt x="39767" y="203"/>
                    <a:pt x="39827" y="203"/>
                  </a:cubicBezTo>
                  <a:lnTo>
                    <a:pt x="40267" y="203"/>
                  </a:lnTo>
                  <a:cubicBezTo>
                    <a:pt x="40327" y="203"/>
                    <a:pt x="40374" y="143"/>
                    <a:pt x="40374" y="108"/>
                  </a:cubicBezTo>
                  <a:cubicBezTo>
                    <a:pt x="40374" y="36"/>
                    <a:pt x="40327" y="0"/>
                    <a:pt x="40267" y="0"/>
                  </a:cubicBezTo>
                  <a:close/>
                  <a:moveTo>
                    <a:pt x="41148" y="0"/>
                  </a:moveTo>
                  <a:cubicBezTo>
                    <a:pt x="41089" y="0"/>
                    <a:pt x="41041" y="48"/>
                    <a:pt x="41041" y="108"/>
                  </a:cubicBezTo>
                  <a:cubicBezTo>
                    <a:pt x="41041" y="167"/>
                    <a:pt x="41089" y="203"/>
                    <a:pt x="41148" y="203"/>
                  </a:cubicBezTo>
                  <a:lnTo>
                    <a:pt x="41601" y="203"/>
                  </a:lnTo>
                  <a:cubicBezTo>
                    <a:pt x="41660" y="203"/>
                    <a:pt x="41696" y="143"/>
                    <a:pt x="41696" y="108"/>
                  </a:cubicBezTo>
                  <a:cubicBezTo>
                    <a:pt x="41696" y="36"/>
                    <a:pt x="41660" y="0"/>
                    <a:pt x="41601" y="0"/>
                  </a:cubicBezTo>
                  <a:close/>
                  <a:moveTo>
                    <a:pt x="42470" y="0"/>
                  </a:moveTo>
                  <a:cubicBezTo>
                    <a:pt x="42410" y="0"/>
                    <a:pt x="42375" y="48"/>
                    <a:pt x="42375" y="108"/>
                  </a:cubicBezTo>
                  <a:cubicBezTo>
                    <a:pt x="42375" y="167"/>
                    <a:pt x="42410" y="203"/>
                    <a:pt x="42470" y="203"/>
                  </a:cubicBezTo>
                  <a:lnTo>
                    <a:pt x="42922" y="203"/>
                  </a:lnTo>
                  <a:cubicBezTo>
                    <a:pt x="42982" y="203"/>
                    <a:pt x="43030" y="143"/>
                    <a:pt x="43030" y="108"/>
                  </a:cubicBezTo>
                  <a:cubicBezTo>
                    <a:pt x="43030" y="36"/>
                    <a:pt x="42982" y="0"/>
                    <a:pt x="42922" y="0"/>
                  </a:cubicBezTo>
                  <a:close/>
                  <a:moveTo>
                    <a:pt x="43803" y="0"/>
                  </a:moveTo>
                  <a:cubicBezTo>
                    <a:pt x="43732" y="0"/>
                    <a:pt x="43696" y="48"/>
                    <a:pt x="43696" y="108"/>
                  </a:cubicBezTo>
                  <a:cubicBezTo>
                    <a:pt x="43696" y="167"/>
                    <a:pt x="43744" y="203"/>
                    <a:pt x="43803" y="203"/>
                  </a:cubicBezTo>
                  <a:lnTo>
                    <a:pt x="44244" y="203"/>
                  </a:lnTo>
                  <a:cubicBezTo>
                    <a:pt x="44304" y="203"/>
                    <a:pt x="44351" y="143"/>
                    <a:pt x="44351" y="108"/>
                  </a:cubicBezTo>
                  <a:cubicBezTo>
                    <a:pt x="44351" y="36"/>
                    <a:pt x="44304" y="0"/>
                    <a:pt x="44244" y="0"/>
                  </a:cubicBezTo>
                  <a:close/>
                  <a:moveTo>
                    <a:pt x="45125" y="0"/>
                  </a:moveTo>
                  <a:cubicBezTo>
                    <a:pt x="45066" y="0"/>
                    <a:pt x="45018" y="48"/>
                    <a:pt x="45018" y="108"/>
                  </a:cubicBezTo>
                  <a:cubicBezTo>
                    <a:pt x="45018" y="167"/>
                    <a:pt x="45066" y="203"/>
                    <a:pt x="45125" y="203"/>
                  </a:cubicBezTo>
                  <a:lnTo>
                    <a:pt x="45566" y="203"/>
                  </a:lnTo>
                  <a:cubicBezTo>
                    <a:pt x="45625" y="203"/>
                    <a:pt x="45673" y="143"/>
                    <a:pt x="45673" y="108"/>
                  </a:cubicBezTo>
                  <a:cubicBezTo>
                    <a:pt x="45673" y="36"/>
                    <a:pt x="45625" y="0"/>
                    <a:pt x="45566" y="0"/>
                  </a:cubicBezTo>
                  <a:close/>
                  <a:moveTo>
                    <a:pt x="46447" y="0"/>
                  </a:moveTo>
                  <a:cubicBezTo>
                    <a:pt x="46387" y="0"/>
                    <a:pt x="46340" y="48"/>
                    <a:pt x="46340" y="108"/>
                  </a:cubicBezTo>
                  <a:cubicBezTo>
                    <a:pt x="46340" y="167"/>
                    <a:pt x="46387" y="203"/>
                    <a:pt x="46447" y="203"/>
                  </a:cubicBezTo>
                  <a:lnTo>
                    <a:pt x="46899" y="203"/>
                  </a:lnTo>
                  <a:cubicBezTo>
                    <a:pt x="46959" y="203"/>
                    <a:pt x="46994" y="143"/>
                    <a:pt x="46994" y="108"/>
                  </a:cubicBezTo>
                  <a:cubicBezTo>
                    <a:pt x="46994" y="36"/>
                    <a:pt x="46959" y="0"/>
                    <a:pt x="46899" y="0"/>
                  </a:cubicBezTo>
                  <a:close/>
                  <a:moveTo>
                    <a:pt x="47768" y="0"/>
                  </a:moveTo>
                  <a:cubicBezTo>
                    <a:pt x="47709" y="0"/>
                    <a:pt x="47673" y="48"/>
                    <a:pt x="47673" y="108"/>
                  </a:cubicBezTo>
                  <a:cubicBezTo>
                    <a:pt x="47673" y="167"/>
                    <a:pt x="47709" y="203"/>
                    <a:pt x="47768" y="203"/>
                  </a:cubicBezTo>
                  <a:lnTo>
                    <a:pt x="48221" y="203"/>
                  </a:lnTo>
                  <a:cubicBezTo>
                    <a:pt x="48280" y="203"/>
                    <a:pt x="48328" y="143"/>
                    <a:pt x="48328" y="108"/>
                  </a:cubicBezTo>
                  <a:cubicBezTo>
                    <a:pt x="48328" y="36"/>
                    <a:pt x="48280" y="0"/>
                    <a:pt x="48221" y="0"/>
                  </a:cubicBezTo>
                  <a:close/>
                  <a:moveTo>
                    <a:pt x="49078" y="0"/>
                  </a:moveTo>
                  <a:cubicBezTo>
                    <a:pt x="49018" y="0"/>
                    <a:pt x="48983" y="48"/>
                    <a:pt x="48983" y="108"/>
                  </a:cubicBezTo>
                  <a:cubicBezTo>
                    <a:pt x="48983" y="167"/>
                    <a:pt x="49018" y="203"/>
                    <a:pt x="49078" y="203"/>
                  </a:cubicBezTo>
                  <a:lnTo>
                    <a:pt x="49530" y="203"/>
                  </a:lnTo>
                  <a:cubicBezTo>
                    <a:pt x="49602" y="203"/>
                    <a:pt x="49649" y="143"/>
                    <a:pt x="49638" y="108"/>
                  </a:cubicBezTo>
                  <a:cubicBezTo>
                    <a:pt x="49638" y="36"/>
                    <a:pt x="49590" y="0"/>
                    <a:pt x="49530" y="0"/>
                  </a:cubicBezTo>
                  <a:close/>
                  <a:moveTo>
                    <a:pt x="50411" y="0"/>
                  </a:moveTo>
                  <a:cubicBezTo>
                    <a:pt x="50340" y="0"/>
                    <a:pt x="50304" y="48"/>
                    <a:pt x="50304" y="108"/>
                  </a:cubicBezTo>
                  <a:cubicBezTo>
                    <a:pt x="50304" y="167"/>
                    <a:pt x="50352" y="203"/>
                    <a:pt x="50411" y="203"/>
                  </a:cubicBezTo>
                  <a:lnTo>
                    <a:pt x="50852" y="203"/>
                  </a:lnTo>
                  <a:cubicBezTo>
                    <a:pt x="50923" y="203"/>
                    <a:pt x="50971" y="143"/>
                    <a:pt x="50959" y="108"/>
                  </a:cubicBezTo>
                  <a:cubicBezTo>
                    <a:pt x="50959" y="36"/>
                    <a:pt x="50912" y="0"/>
                    <a:pt x="50852" y="0"/>
                  </a:cubicBezTo>
                  <a:close/>
                  <a:moveTo>
                    <a:pt x="51733" y="0"/>
                  </a:moveTo>
                  <a:cubicBezTo>
                    <a:pt x="51674" y="0"/>
                    <a:pt x="51626" y="48"/>
                    <a:pt x="51626" y="108"/>
                  </a:cubicBezTo>
                  <a:cubicBezTo>
                    <a:pt x="51626" y="167"/>
                    <a:pt x="51674" y="203"/>
                    <a:pt x="51733" y="203"/>
                  </a:cubicBezTo>
                  <a:lnTo>
                    <a:pt x="52174" y="203"/>
                  </a:lnTo>
                  <a:cubicBezTo>
                    <a:pt x="52233" y="203"/>
                    <a:pt x="52293" y="143"/>
                    <a:pt x="52281" y="108"/>
                  </a:cubicBezTo>
                  <a:cubicBezTo>
                    <a:pt x="52281" y="36"/>
                    <a:pt x="52233" y="0"/>
                    <a:pt x="52174" y="0"/>
                  </a:cubicBezTo>
                  <a:close/>
                  <a:moveTo>
                    <a:pt x="53055" y="0"/>
                  </a:moveTo>
                  <a:cubicBezTo>
                    <a:pt x="52995" y="0"/>
                    <a:pt x="52947" y="48"/>
                    <a:pt x="52947" y="108"/>
                  </a:cubicBezTo>
                  <a:cubicBezTo>
                    <a:pt x="52947" y="167"/>
                    <a:pt x="52995" y="203"/>
                    <a:pt x="53055" y="203"/>
                  </a:cubicBezTo>
                  <a:lnTo>
                    <a:pt x="53507" y="203"/>
                  </a:lnTo>
                  <a:cubicBezTo>
                    <a:pt x="53567" y="203"/>
                    <a:pt x="53626" y="143"/>
                    <a:pt x="53602" y="108"/>
                  </a:cubicBezTo>
                  <a:cubicBezTo>
                    <a:pt x="53602" y="36"/>
                    <a:pt x="53567" y="0"/>
                    <a:pt x="53507" y="0"/>
                  </a:cubicBezTo>
                  <a:close/>
                  <a:moveTo>
                    <a:pt x="54376" y="0"/>
                  </a:moveTo>
                  <a:cubicBezTo>
                    <a:pt x="54317" y="0"/>
                    <a:pt x="54281" y="48"/>
                    <a:pt x="54281" y="108"/>
                  </a:cubicBezTo>
                  <a:cubicBezTo>
                    <a:pt x="54281" y="167"/>
                    <a:pt x="54317" y="203"/>
                    <a:pt x="54376" y="203"/>
                  </a:cubicBezTo>
                  <a:lnTo>
                    <a:pt x="54829" y="203"/>
                  </a:lnTo>
                  <a:cubicBezTo>
                    <a:pt x="54888" y="203"/>
                    <a:pt x="54948" y="143"/>
                    <a:pt x="54936" y="108"/>
                  </a:cubicBezTo>
                  <a:cubicBezTo>
                    <a:pt x="54936" y="36"/>
                    <a:pt x="54888" y="0"/>
                    <a:pt x="54829" y="0"/>
                  </a:cubicBezTo>
                  <a:close/>
                  <a:moveTo>
                    <a:pt x="55710" y="0"/>
                  </a:moveTo>
                  <a:cubicBezTo>
                    <a:pt x="55638" y="0"/>
                    <a:pt x="55603" y="48"/>
                    <a:pt x="55603" y="108"/>
                  </a:cubicBezTo>
                  <a:cubicBezTo>
                    <a:pt x="55603" y="167"/>
                    <a:pt x="55650" y="203"/>
                    <a:pt x="55710" y="203"/>
                  </a:cubicBezTo>
                  <a:lnTo>
                    <a:pt x="56150" y="203"/>
                  </a:lnTo>
                  <a:cubicBezTo>
                    <a:pt x="56210" y="203"/>
                    <a:pt x="56269" y="143"/>
                    <a:pt x="56257" y="108"/>
                  </a:cubicBezTo>
                  <a:cubicBezTo>
                    <a:pt x="56257" y="36"/>
                    <a:pt x="56210" y="0"/>
                    <a:pt x="56150" y="0"/>
                  </a:cubicBezTo>
                  <a:close/>
                  <a:moveTo>
                    <a:pt x="57031" y="0"/>
                  </a:moveTo>
                  <a:cubicBezTo>
                    <a:pt x="56972" y="0"/>
                    <a:pt x="56924" y="48"/>
                    <a:pt x="56924" y="108"/>
                  </a:cubicBezTo>
                  <a:cubicBezTo>
                    <a:pt x="56924" y="167"/>
                    <a:pt x="56972" y="203"/>
                    <a:pt x="57031" y="203"/>
                  </a:cubicBezTo>
                  <a:lnTo>
                    <a:pt x="57472" y="203"/>
                  </a:lnTo>
                  <a:cubicBezTo>
                    <a:pt x="57531" y="203"/>
                    <a:pt x="57591" y="143"/>
                    <a:pt x="57579" y="108"/>
                  </a:cubicBezTo>
                  <a:cubicBezTo>
                    <a:pt x="57579" y="36"/>
                    <a:pt x="57531" y="0"/>
                    <a:pt x="57472" y="0"/>
                  </a:cubicBezTo>
                  <a:close/>
                  <a:moveTo>
                    <a:pt x="58353" y="0"/>
                  </a:moveTo>
                  <a:cubicBezTo>
                    <a:pt x="58293" y="0"/>
                    <a:pt x="58246" y="48"/>
                    <a:pt x="58246" y="108"/>
                  </a:cubicBezTo>
                  <a:cubicBezTo>
                    <a:pt x="58246" y="167"/>
                    <a:pt x="58293" y="203"/>
                    <a:pt x="58353" y="203"/>
                  </a:cubicBezTo>
                  <a:lnTo>
                    <a:pt x="58805" y="203"/>
                  </a:lnTo>
                  <a:cubicBezTo>
                    <a:pt x="58865" y="203"/>
                    <a:pt x="58924" y="143"/>
                    <a:pt x="58901" y="108"/>
                  </a:cubicBezTo>
                  <a:cubicBezTo>
                    <a:pt x="58901" y="36"/>
                    <a:pt x="58865" y="0"/>
                    <a:pt x="58805" y="0"/>
                  </a:cubicBezTo>
                  <a:close/>
                  <a:moveTo>
                    <a:pt x="59675" y="0"/>
                  </a:moveTo>
                  <a:cubicBezTo>
                    <a:pt x="59615" y="0"/>
                    <a:pt x="59579" y="48"/>
                    <a:pt x="59579" y="108"/>
                  </a:cubicBezTo>
                  <a:cubicBezTo>
                    <a:pt x="59579" y="167"/>
                    <a:pt x="59615" y="203"/>
                    <a:pt x="59675" y="203"/>
                  </a:cubicBezTo>
                  <a:lnTo>
                    <a:pt x="60127" y="203"/>
                  </a:lnTo>
                  <a:cubicBezTo>
                    <a:pt x="60186" y="203"/>
                    <a:pt x="60234" y="143"/>
                    <a:pt x="60234" y="108"/>
                  </a:cubicBezTo>
                  <a:cubicBezTo>
                    <a:pt x="60234" y="36"/>
                    <a:pt x="60186" y="0"/>
                    <a:pt x="60127" y="0"/>
                  </a:cubicBezTo>
                  <a:close/>
                  <a:moveTo>
                    <a:pt x="61008" y="0"/>
                  </a:moveTo>
                  <a:cubicBezTo>
                    <a:pt x="60937" y="0"/>
                    <a:pt x="60901" y="48"/>
                    <a:pt x="60901" y="108"/>
                  </a:cubicBezTo>
                  <a:cubicBezTo>
                    <a:pt x="60901" y="167"/>
                    <a:pt x="60948" y="203"/>
                    <a:pt x="61008" y="203"/>
                  </a:cubicBezTo>
                  <a:lnTo>
                    <a:pt x="61449" y="203"/>
                  </a:lnTo>
                  <a:cubicBezTo>
                    <a:pt x="61508" y="203"/>
                    <a:pt x="61556" y="143"/>
                    <a:pt x="61556" y="108"/>
                  </a:cubicBezTo>
                  <a:cubicBezTo>
                    <a:pt x="61556" y="36"/>
                    <a:pt x="61508" y="0"/>
                    <a:pt x="61449" y="0"/>
                  </a:cubicBezTo>
                  <a:close/>
                  <a:moveTo>
                    <a:pt x="62330" y="0"/>
                  </a:moveTo>
                  <a:cubicBezTo>
                    <a:pt x="62270" y="0"/>
                    <a:pt x="62222" y="48"/>
                    <a:pt x="62222" y="108"/>
                  </a:cubicBezTo>
                  <a:cubicBezTo>
                    <a:pt x="62222" y="167"/>
                    <a:pt x="62270" y="203"/>
                    <a:pt x="62330" y="203"/>
                  </a:cubicBezTo>
                  <a:lnTo>
                    <a:pt x="62770" y="203"/>
                  </a:lnTo>
                  <a:cubicBezTo>
                    <a:pt x="62830" y="203"/>
                    <a:pt x="62877" y="143"/>
                    <a:pt x="62877" y="108"/>
                  </a:cubicBezTo>
                  <a:cubicBezTo>
                    <a:pt x="62877" y="36"/>
                    <a:pt x="62830" y="0"/>
                    <a:pt x="62770" y="0"/>
                  </a:cubicBezTo>
                  <a:close/>
                  <a:moveTo>
                    <a:pt x="63651" y="0"/>
                  </a:moveTo>
                  <a:cubicBezTo>
                    <a:pt x="63592" y="0"/>
                    <a:pt x="63544" y="48"/>
                    <a:pt x="63544" y="108"/>
                  </a:cubicBezTo>
                  <a:cubicBezTo>
                    <a:pt x="63544" y="167"/>
                    <a:pt x="63592" y="203"/>
                    <a:pt x="63651" y="203"/>
                  </a:cubicBezTo>
                  <a:lnTo>
                    <a:pt x="64104" y="203"/>
                  </a:lnTo>
                  <a:cubicBezTo>
                    <a:pt x="64163" y="203"/>
                    <a:pt x="64199" y="143"/>
                    <a:pt x="64199" y="108"/>
                  </a:cubicBezTo>
                  <a:cubicBezTo>
                    <a:pt x="64199" y="36"/>
                    <a:pt x="64163" y="0"/>
                    <a:pt x="64104" y="0"/>
                  </a:cubicBezTo>
                  <a:close/>
                  <a:moveTo>
                    <a:pt x="64973" y="0"/>
                  </a:moveTo>
                  <a:cubicBezTo>
                    <a:pt x="64913" y="0"/>
                    <a:pt x="64878" y="48"/>
                    <a:pt x="64878" y="108"/>
                  </a:cubicBezTo>
                  <a:cubicBezTo>
                    <a:pt x="64878" y="167"/>
                    <a:pt x="64913" y="203"/>
                    <a:pt x="64973" y="203"/>
                  </a:cubicBezTo>
                  <a:lnTo>
                    <a:pt x="65425" y="203"/>
                  </a:lnTo>
                  <a:cubicBezTo>
                    <a:pt x="65485" y="203"/>
                    <a:pt x="65532" y="143"/>
                    <a:pt x="65532" y="108"/>
                  </a:cubicBezTo>
                  <a:cubicBezTo>
                    <a:pt x="65532" y="36"/>
                    <a:pt x="65485" y="0"/>
                    <a:pt x="65425" y="0"/>
                  </a:cubicBezTo>
                  <a:close/>
                  <a:moveTo>
                    <a:pt x="66306" y="0"/>
                  </a:moveTo>
                  <a:cubicBezTo>
                    <a:pt x="66247" y="0"/>
                    <a:pt x="66199" y="48"/>
                    <a:pt x="66199" y="108"/>
                  </a:cubicBezTo>
                  <a:cubicBezTo>
                    <a:pt x="66199" y="167"/>
                    <a:pt x="66247" y="203"/>
                    <a:pt x="66306" y="203"/>
                  </a:cubicBezTo>
                  <a:lnTo>
                    <a:pt x="66747" y="203"/>
                  </a:lnTo>
                  <a:cubicBezTo>
                    <a:pt x="66806" y="203"/>
                    <a:pt x="66854" y="143"/>
                    <a:pt x="66854" y="108"/>
                  </a:cubicBezTo>
                  <a:cubicBezTo>
                    <a:pt x="66854" y="36"/>
                    <a:pt x="66806" y="0"/>
                    <a:pt x="66747" y="0"/>
                  </a:cubicBezTo>
                  <a:close/>
                  <a:moveTo>
                    <a:pt x="67628" y="0"/>
                  </a:moveTo>
                  <a:cubicBezTo>
                    <a:pt x="67568" y="0"/>
                    <a:pt x="67521" y="48"/>
                    <a:pt x="67521" y="108"/>
                  </a:cubicBezTo>
                  <a:cubicBezTo>
                    <a:pt x="67521" y="167"/>
                    <a:pt x="67568" y="203"/>
                    <a:pt x="67628" y="203"/>
                  </a:cubicBezTo>
                  <a:lnTo>
                    <a:pt x="68068" y="203"/>
                  </a:lnTo>
                  <a:cubicBezTo>
                    <a:pt x="68128" y="203"/>
                    <a:pt x="68176" y="143"/>
                    <a:pt x="68176" y="108"/>
                  </a:cubicBezTo>
                  <a:cubicBezTo>
                    <a:pt x="68176" y="36"/>
                    <a:pt x="68128" y="0"/>
                    <a:pt x="68068" y="0"/>
                  </a:cubicBezTo>
                  <a:close/>
                  <a:moveTo>
                    <a:pt x="68949" y="0"/>
                  </a:moveTo>
                  <a:cubicBezTo>
                    <a:pt x="68890" y="0"/>
                    <a:pt x="68842" y="48"/>
                    <a:pt x="68842" y="108"/>
                  </a:cubicBezTo>
                  <a:cubicBezTo>
                    <a:pt x="68842" y="167"/>
                    <a:pt x="68890" y="203"/>
                    <a:pt x="68949" y="203"/>
                  </a:cubicBezTo>
                  <a:lnTo>
                    <a:pt x="69402" y="203"/>
                  </a:lnTo>
                  <a:cubicBezTo>
                    <a:pt x="69461" y="203"/>
                    <a:pt x="69497" y="143"/>
                    <a:pt x="69497" y="108"/>
                  </a:cubicBezTo>
                  <a:cubicBezTo>
                    <a:pt x="69497" y="36"/>
                    <a:pt x="69461" y="0"/>
                    <a:pt x="69402" y="0"/>
                  </a:cubicBezTo>
                  <a:close/>
                  <a:moveTo>
                    <a:pt x="70271" y="0"/>
                  </a:moveTo>
                  <a:cubicBezTo>
                    <a:pt x="70212" y="0"/>
                    <a:pt x="70164" y="48"/>
                    <a:pt x="70164" y="108"/>
                  </a:cubicBezTo>
                  <a:cubicBezTo>
                    <a:pt x="70164" y="167"/>
                    <a:pt x="70212" y="203"/>
                    <a:pt x="70271" y="203"/>
                  </a:cubicBezTo>
                  <a:lnTo>
                    <a:pt x="70724" y="203"/>
                  </a:lnTo>
                  <a:cubicBezTo>
                    <a:pt x="70783" y="203"/>
                    <a:pt x="70831" y="143"/>
                    <a:pt x="70831" y="108"/>
                  </a:cubicBezTo>
                  <a:cubicBezTo>
                    <a:pt x="70831" y="36"/>
                    <a:pt x="70783" y="0"/>
                    <a:pt x="70724" y="0"/>
                  </a:cubicBezTo>
                  <a:close/>
                  <a:moveTo>
                    <a:pt x="71605" y="0"/>
                  </a:moveTo>
                  <a:cubicBezTo>
                    <a:pt x="71545" y="0"/>
                    <a:pt x="71497" y="48"/>
                    <a:pt x="71497" y="108"/>
                  </a:cubicBezTo>
                  <a:cubicBezTo>
                    <a:pt x="71497" y="167"/>
                    <a:pt x="71545" y="203"/>
                    <a:pt x="71605" y="203"/>
                  </a:cubicBezTo>
                  <a:lnTo>
                    <a:pt x="72045" y="203"/>
                  </a:lnTo>
                  <a:cubicBezTo>
                    <a:pt x="72105" y="203"/>
                    <a:pt x="72152" y="143"/>
                    <a:pt x="72152" y="108"/>
                  </a:cubicBezTo>
                  <a:cubicBezTo>
                    <a:pt x="72152" y="36"/>
                    <a:pt x="72105" y="0"/>
                    <a:pt x="72045" y="0"/>
                  </a:cubicBezTo>
                  <a:close/>
                  <a:moveTo>
                    <a:pt x="72926" y="0"/>
                  </a:moveTo>
                  <a:cubicBezTo>
                    <a:pt x="72867" y="0"/>
                    <a:pt x="72819" y="48"/>
                    <a:pt x="72819" y="108"/>
                  </a:cubicBezTo>
                  <a:cubicBezTo>
                    <a:pt x="72819" y="167"/>
                    <a:pt x="72867" y="203"/>
                    <a:pt x="72926" y="203"/>
                  </a:cubicBezTo>
                  <a:lnTo>
                    <a:pt x="73367" y="203"/>
                  </a:lnTo>
                  <a:cubicBezTo>
                    <a:pt x="73426" y="203"/>
                    <a:pt x="73474" y="143"/>
                    <a:pt x="73474" y="108"/>
                  </a:cubicBezTo>
                  <a:cubicBezTo>
                    <a:pt x="73474" y="36"/>
                    <a:pt x="73426" y="0"/>
                    <a:pt x="73367" y="0"/>
                  </a:cubicBezTo>
                  <a:close/>
                  <a:moveTo>
                    <a:pt x="74236" y="0"/>
                  </a:moveTo>
                  <a:cubicBezTo>
                    <a:pt x="74176" y="0"/>
                    <a:pt x="74129" y="48"/>
                    <a:pt x="74129" y="108"/>
                  </a:cubicBezTo>
                  <a:cubicBezTo>
                    <a:pt x="74129" y="167"/>
                    <a:pt x="74176" y="203"/>
                    <a:pt x="74236" y="203"/>
                  </a:cubicBezTo>
                  <a:lnTo>
                    <a:pt x="74676" y="203"/>
                  </a:lnTo>
                  <a:cubicBezTo>
                    <a:pt x="74760" y="203"/>
                    <a:pt x="74795" y="143"/>
                    <a:pt x="74784" y="108"/>
                  </a:cubicBezTo>
                  <a:cubicBezTo>
                    <a:pt x="74784" y="36"/>
                    <a:pt x="74736" y="0"/>
                    <a:pt x="74676" y="0"/>
                  </a:cubicBezTo>
                  <a:close/>
                  <a:moveTo>
                    <a:pt x="75557" y="0"/>
                  </a:moveTo>
                  <a:cubicBezTo>
                    <a:pt x="75498" y="0"/>
                    <a:pt x="75450" y="48"/>
                    <a:pt x="75450" y="108"/>
                  </a:cubicBezTo>
                  <a:cubicBezTo>
                    <a:pt x="75450" y="167"/>
                    <a:pt x="75498" y="203"/>
                    <a:pt x="75557" y="203"/>
                  </a:cubicBezTo>
                  <a:lnTo>
                    <a:pt x="76010" y="203"/>
                  </a:lnTo>
                  <a:cubicBezTo>
                    <a:pt x="76081" y="203"/>
                    <a:pt x="76117" y="143"/>
                    <a:pt x="76105" y="108"/>
                  </a:cubicBezTo>
                  <a:cubicBezTo>
                    <a:pt x="76105" y="36"/>
                    <a:pt x="76069" y="0"/>
                    <a:pt x="76010" y="0"/>
                  </a:cubicBezTo>
                  <a:close/>
                  <a:moveTo>
                    <a:pt x="76879" y="0"/>
                  </a:moveTo>
                  <a:cubicBezTo>
                    <a:pt x="76820" y="0"/>
                    <a:pt x="76784" y="48"/>
                    <a:pt x="76784" y="108"/>
                  </a:cubicBezTo>
                  <a:cubicBezTo>
                    <a:pt x="76784" y="167"/>
                    <a:pt x="76820" y="203"/>
                    <a:pt x="76879" y="203"/>
                  </a:cubicBezTo>
                  <a:lnTo>
                    <a:pt x="77331" y="203"/>
                  </a:lnTo>
                  <a:cubicBezTo>
                    <a:pt x="77391" y="203"/>
                    <a:pt x="77451" y="143"/>
                    <a:pt x="77439" y="108"/>
                  </a:cubicBezTo>
                  <a:cubicBezTo>
                    <a:pt x="77439" y="36"/>
                    <a:pt x="77391" y="0"/>
                    <a:pt x="77331" y="0"/>
                  </a:cubicBezTo>
                  <a:close/>
                  <a:moveTo>
                    <a:pt x="78201" y="0"/>
                  </a:moveTo>
                  <a:cubicBezTo>
                    <a:pt x="78141" y="0"/>
                    <a:pt x="78105" y="48"/>
                    <a:pt x="78105" y="108"/>
                  </a:cubicBezTo>
                  <a:cubicBezTo>
                    <a:pt x="78105" y="167"/>
                    <a:pt x="78141" y="203"/>
                    <a:pt x="78201" y="203"/>
                  </a:cubicBezTo>
                  <a:lnTo>
                    <a:pt x="78653" y="203"/>
                  </a:lnTo>
                  <a:cubicBezTo>
                    <a:pt x="78713" y="203"/>
                    <a:pt x="78772" y="143"/>
                    <a:pt x="78760" y="108"/>
                  </a:cubicBezTo>
                  <a:cubicBezTo>
                    <a:pt x="78760" y="36"/>
                    <a:pt x="78713" y="0"/>
                    <a:pt x="78653" y="0"/>
                  </a:cubicBezTo>
                  <a:close/>
                  <a:moveTo>
                    <a:pt x="79534" y="0"/>
                  </a:moveTo>
                  <a:cubicBezTo>
                    <a:pt x="79475" y="0"/>
                    <a:pt x="79427" y="48"/>
                    <a:pt x="79427" y="108"/>
                  </a:cubicBezTo>
                  <a:cubicBezTo>
                    <a:pt x="79427" y="167"/>
                    <a:pt x="79475" y="203"/>
                    <a:pt x="79534" y="203"/>
                  </a:cubicBezTo>
                  <a:lnTo>
                    <a:pt x="79975" y="203"/>
                  </a:lnTo>
                  <a:cubicBezTo>
                    <a:pt x="80034" y="203"/>
                    <a:pt x="80094" y="143"/>
                    <a:pt x="80082" y="108"/>
                  </a:cubicBezTo>
                  <a:cubicBezTo>
                    <a:pt x="80082" y="36"/>
                    <a:pt x="80034" y="0"/>
                    <a:pt x="79975" y="0"/>
                  </a:cubicBezTo>
                  <a:close/>
                  <a:moveTo>
                    <a:pt x="80856" y="0"/>
                  </a:moveTo>
                  <a:cubicBezTo>
                    <a:pt x="80796" y="0"/>
                    <a:pt x="80749" y="48"/>
                    <a:pt x="80749" y="108"/>
                  </a:cubicBezTo>
                  <a:cubicBezTo>
                    <a:pt x="80749" y="167"/>
                    <a:pt x="80796" y="203"/>
                    <a:pt x="80856" y="203"/>
                  </a:cubicBezTo>
                  <a:lnTo>
                    <a:pt x="81308" y="203"/>
                  </a:lnTo>
                  <a:cubicBezTo>
                    <a:pt x="81368" y="203"/>
                    <a:pt x="81427" y="143"/>
                    <a:pt x="81403" y="108"/>
                  </a:cubicBezTo>
                  <a:cubicBezTo>
                    <a:pt x="81403" y="36"/>
                    <a:pt x="81368" y="0"/>
                    <a:pt x="81308" y="0"/>
                  </a:cubicBezTo>
                  <a:close/>
                  <a:moveTo>
                    <a:pt x="82177" y="0"/>
                  </a:moveTo>
                  <a:cubicBezTo>
                    <a:pt x="82118" y="0"/>
                    <a:pt x="82070" y="48"/>
                    <a:pt x="82070" y="108"/>
                  </a:cubicBezTo>
                  <a:cubicBezTo>
                    <a:pt x="82070" y="167"/>
                    <a:pt x="82118" y="203"/>
                    <a:pt x="82177" y="203"/>
                  </a:cubicBezTo>
                  <a:lnTo>
                    <a:pt x="82630" y="203"/>
                  </a:lnTo>
                  <a:cubicBezTo>
                    <a:pt x="82689" y="203"/>
                    <a:pt x="82749" y="143"/>
                    <a:pt x="82737" y="108"/>
                  </a:cubicBezTo>
                  <a:cubicBezTo>
                    <a:pt x="82737" y="36"/>
                    <a:pt x="82689" y="0"/>
                    <a:pt x="82630" y="0"/>
                  </a:cubicBezTo>
                  <a:close/>
                  <a:moveTo>
                    <a:pt x="83511" y="0"/>
                  </a:moveTo>
                  <a:cubicBezTo>
                    <a:pt x="83451" y="0"/>
                    <a:pt x="83404" y="48"/>
                    <a:pt x="83404" y="108"/>
                  </a:cubicBezTo>
                  <a:cubicBezTo>
                    <a:pt x="83404" y="167"/>
                    <a:pt x="83451" y="203"/>
                    <a:pt x="83511" y="203"/>
                  </a:cubicBezTo>
                  <a:lnTo>
                    <a:pt x="83951" y="203"/>
                  </a:lnTo>
                  <a:cubicBezTo>
                    <a:pt x="84011" y="203"/>
                    <a:pt x="84070" y="143"/>
                    <a:pt x="84059" y="108"/>
                  </a:cubicBezTo>
                  <a:cubicBezTo>
                    <a:pt x="84059" y="36"/>
                    <a:pt x="84011" y="0"/>
                    <a:pt x="83951" y="0"/>
                  </a:cubicBezTo>
                  <a:close/>
                  <a:moveTo>
                    <a:pt x="84832" y="0"/>
                  </a:moveTo>
                  <a:cubicBezTo>
                    <a:pt x="84773" y="0"/>
                    <a:pt x="84725" y="48"/>
                    <a:pt x="84725" y="108"/>
                  </a:cubicBezTo>
                  <a:cubicBezTo>
                    <a:pt x="84725" y="167"/>
                    <a:pt x="84773" y="203"/>
                    <a:pt x="84832" y="203"/>
                  </a:cubicBezTo>
                  <a:lnTo>
                    <a:pt x="85273" y="203"/>
                  </a:lnTo>
                  <a:cubicBezTo>
                    <a:pt x="85332" y="203"/>
                    <a:pt x="85380" y="143"/>
                    <a:pt x="85380" y="108"/>
                  </a:cubicBezTo>
                  <a:cubicBezTo>
                    <a:pt x="85380" y="36"/>
                    <a:pt x="85332" y="0"/>
                    <a:pt x="85273" y="0"/>
                  </a:cubicBezTo>
                  <a:close/>
                  <a:moveTo>
                    <a:pt x="86154" y="0"/>
                  </a:moveTo>
                  <a:cubicBezTo>
                    <a:pt x="86094" y="0"/>
                    <a:pt x="86047" y="48"/>
                    <a:pt x="86047" y="108"/>
                  </a:cubicBezTo>
                  <a:cubicBezTo>
                    <a:pt x="86047" y="167"/>
                    <a:pt x="86094" y="203"/>
                    <a:pt x="86154" y="203"/>
                  </a:cubicBezTo>
                  <a:lnTo>
                    <a:pt x="86606" y="203"/>
                  </a:lnTo>
                  <a:cubicBezTo>
                    <a:pt x="86666" y="203"/>
                    <a:pt x="86702" y="143"/>
                    <a:pt x="86702" y="108"/>
                  </a:cubicBezTo>
                  <a:cubicBezTo>
                    <a:pt x="86702" y="36"/>
                    <a:pt x="86666" y="0"/>
                    <a:pt x="86606" y="0"/>
                  </a:cubicBezTo>
                  <a:close/>
                  <a:moveTo>
                    <a:pt x="87476" y="0"/>
                  </a:moveTo>
                  <a:cubicBezTo>
                    <a:pt x="87416" y="0"/>
                    <a:pt x="87380" y="48"/>
                    <a:pt x="87380" y="108"/>
                  </a:cubicBezTo>
                  <a:cubicBezTo>
                    <a:pt x="87380" y="167"/>
                    <a:pt x="87416" y="203"/>
                    <a:pt x="87476" y="203"/>
                  </a:cubicBezTo>
                  <a:lnTo>
                    <a:pt x="87928" y="203"/>
                  </a:lnTo>
                  <a:cubicBezTo>
                    <a:pt x="87988" y="203"/>
                    <a:pt x="88023" y="143"/>
                    <a:pt x="88035" y="108"/>
                  </a:cubicBezTo>
                  <a:cubicBezTo>
                    <a:pt x="88035" y="36"/>
                    <a:pt x="87988" y="0"/>
                    <a:pt x="87928" y="0"/>
                  </a:cubicBezTo>
                  <a:close/>
                  <a:moveTo>
                    <a:pt x="88809" y="0"/>
                  </a:moveTo>
                  <a:cubicBezTo>
                    <a:pt x="88738" y="0"/>
                    <a:pt x="88702" y="48"/>
                    <a:pt x="88702" y="108"/>
                  </a:cubicBezTo>
                  <a:cubicBezTo>
                    <a:pt x="88702" y="167"/>
                    <a:pt x="88738" y="203"/>
                    <a:pt x="88809" y="203"/>
                  </a:cubicBezTo>
                  <a:lnTo>
                    <a:pt x="89250" y="203"/>
                  </a:lnTo>
                  <a:cubicBezTo>
                    <a:pt x="89309" y="203"/>
                    <a:pt x="89357" y="143"/>
                    <a:pt x="89357" y="108"/>
                  </a:cubicBezTo>
                  <a:cubicBezTo>
                    <a:pt x="89357" y="36"/>
                    <a:pt x="89309" y="0"/>
                    <a:pt x="89250" y="0"/>
                  </a:cubicBezTo>
                  <a:close/>
                  <a:moveTo>
                    <a:pt x="90131" y="0"/>
                  </a:moveTo>
                  <a:cubicBezTo>
                    <a:pt x="90071" y="0"/>
                    <a:pt x="90024" y="48"/>
                    <a:pt x="90024" y="108"/>
                  </a:cubicBezTo>
                  <a:cubicBezTo>
                    <a:pt x="90024" y="167"/>
                    <a:pt x="90071" y="203"/>
                    <a:pt x="90131" y="203"/>
                  </a:cubicBezTo>
                  <a:lnTo>
                    <a:pt x="90571" y="203"/>
                  </a:lnTo>
                  <a:cubicBezTo>
                    <a:pt x="90631" y="203"/>
                    <a:pt x="90678" y="143"/>
                    <a:pt x="90678" y="108"/>
                  </a:cubicBezTo>
                  <a:cubicBezTo>
                    <a:pt x="90678" y="36"/>
                    <a:pt x="90631" y="0"/>
                    <a:pt x="90571" y="0"/>
                  </a:cubicBezTo>
                  <a:close/>
                  <a:moveTo>
                    <a:pt x="91452" y="0"/>
                  </a:moveTo>
                  <a:cubicBezTo>
                    <a:pt x="91393" y="0"/>
                    <a:pt x="91345" y="48"/>
                    <a:pt x="91345" y="108"/>
                  </a:cubicBezTo>
                  <a:cubicBezTo>
                    <a:pt x="91345" y="167"/>
                    <a:pt x="91393" y="203"/>
                    <a:pt x="91452" y="203"/>
                  </a:cubicBezTo>
                  <a:lnTo>
                    <a:pt x="91893" y="203"/>
                  </a:lnTo>
                  <a:cubicBezTo>
                    <a:pt x="91964" y="203"/>
                    <a:pt x="92000" y="143"/>
                    <a:pt x="92000" y="108"/>
                  </a:cubicBezTo>
                  <a:cubicBezTo>
                    <a:pt x="92000" y="36"/>
                    <a:pt x="91964" y="0"/>
                    <a:pt x="91893" y="0"/>
                  </a:cubicBezTo>
                  <a:close/>
                  <a:moveTo>
                    <a:pt x="92774" y="0"/>
                  </a:moveTo>
                  <a:cubicBezTo>
                    <a:pt x="92714" y="0"/>
                    <a:pt x="92679" y="48"/>
                    <a:pt x="92679" y="108"/>
                  </a:cubicBezTo>
                  <a:cubicBezTo>
                    <a:pt x="92679" y="167"/>
                    <a:pt x="92714" y="203"/>
                    <a:pt x="92774" y="203"/>
                  </a:cubicBezTo>
                  <a:lnTo>
                    <a:pt x="93226" y="203"/>
                  </a:lnTo>
                  <a:cubicBezTo>
                    <a:pt x="93286" y="203"/>
                    <a:pt x="93333" y="143"/>
                    <a:pt x="93333" y="108"/>
                  </a:cubicBezTo>
                  <a:cubicBezTo>
                    <a:pt x="93333" y="36"/>
                    <a:pt x="93286" y="0"/>
                    <a:pt x="93226" y="0"/>
                  </a:cubicBezTo>
                  <a:close/>
                  <a:moveTo>
                    <a:pt x="94107" y="0"/>
                  </a:moveTo>
                  <a:cubicBezTo>
                    <a:pt x="94048" y="0"/>
                    <a:pt x="94000" y="48"/>
                    <a:pt x="94000" y="108"/>
                  </a:cubicBezTo>
                  <a:cubicBezTo>
                    <a:pt x="94000" y="167"/>
                    <a:pt x="94048" y="203"/>
                    <a:pt x="94107" y="203"/>
                  </a:cubicBezTo>
                  <a:lnTo>
                    <a:pt x="94548" y="203"/>
                  </a:lnTo>
                  <a:cubicBezTo>
                    <a:pt x="94607" y="203"/>
                    <a:pt x="94655" y="143"/>
                    <a:pt x="94655" y="108"/>
                  </a:cubicBezTo>
                  <a:cubicBezTo>
                    <a:pt x="94655" y="36"/>
                    <a:pt x="94607" y="0"/>
                    <a:pt x="94548" y="0"/>
                  </a:cubicBezTo>
                  <a:close/>
                  <a:moveTo>
                    <a:pt x="95429" y="0"/>
                  </a:moveTo>
                  <a:cubicBezTo>
                    <a:pt x="95369" y="0"/>
                    <a:pt x="95322" y="48"/>
                    <a:pt x="95322" y="108"/>
                  </a:cubicBezTo>
                  <a:cubicBezTo>
                    <a:pt x="95322" y="167"/>
                    <a:pt x="95369" y="203"/>
                    <a:pt x="95429" y="203"/>
                  </a:cubicBezTo>
                  <a:lnTo>
                    <a:pt x="95870" y="203"/>
                  </a:lnTo>
                  <a:cubicBezTo>
                    <a:pt x="95929" y="203"/>
                    <a:pt x="95977" y="143"/>
                    <a:pt x="95977" y="108"/>
                  </a:cubicBezTo>
                  <a:cubicBezTo>
                    <a:pt x="95977" y="36"/>
                    <a:pt x="95929" y="0"/>
                    <a:pt x="95870" y="0"/>
                  </a:cubicBezTo>
                  <a:close/>
                  <a:moveTo>
                    <a:pt x="96751" y="0"/>
                  </a:moveTo>
                  <a:cubicBezTo>
                    <a:pt x="96691" y="0"/>
                    <a:pt x="96643" y="48"/>
                    <a:pt x="96643" y="108"/>
                  </a:cubicBezTo>
                  <a:cubicBezTo>
                    <a:pt x="96643" y="167"/>
                    <a:pt x="96691" y="203"/>
                    <a:pt x="96751" y="203"/>
                  </a:cubicBezTo>
                  <a:lnTo>
                    <a:pt x="97203" y="203"/>
                  </a:lnTo>
                  <a:cubicBezTo>
                    <a:pt x="97251" y="203"/>
                    <a:pt x="97298" y="143"/>
                    <a:pt x="97298" y="108"/>
                  </a:cubicBezTo>
                  <a:cubicBezTo>
                    <a:pt x="97298" y="36"/>
                    <a:pt x="97263" y="0"/>
                    <a:pt x="97203" y="0"/>
                  </a:cubicBezTo>
                  <a:close/>
                  <a:moveTo>
                    <a:pt x="98072" y="0"/>
                  </a:moveTo>
                  <a:cubicBezTo>
                    <a:pt x="98013" y="0"/>
                    <a:pt x="97965" y="48"/>
                    <a:pt x="97965" y="108"/>
                  </a:cubicBezTo>
                  <a:cubicBezTo>
                    <a:pt x="97965" y="167"/>
                    <a:pt x="98013" y="203"/>
                    <a:pt x="98072" y="203"/>
                  </a:cubicBezTo>
                  <a:lnTo>
                    <a:pt x="98525" y="203"/>
                  </a:lnTo>
                  <a:cubicBezTo>
                    <a:pt x="98584" y="203"/>
                    <a:pt x="98632" y="143"/>
                    <a:pt x="98632" y="108"/>
                  </a:cubicBezTo>
                  <a:cubicBezTo>
                    <a:pt x="98632" y="36"/>
                    <a:pt x="98584" y="0"/>
                    <a:pt x="98525" y="0"/>
                  </a:cubicBezTo>
                  <a:close/>
                  <a:moveTo>
                    <a:pt x="99382" y="0"/>
                  </a:moveTo>
                  <a:cubicBezTo>
                    <a:pt x="99322" y="0"/>
                    <a:pt x="99287" y="48"/>
                    <a:pt x="99287" y="108"/>
                  </a:cubicBezTo>
                  <a:cubicBezTo>
                    <a:pt x="99287" y="167"/>
                    <a:pt x="99322" y="203"/>
                    <a:pt x="99382" y="203"/>
                  </a:cubicBezTo>
                  <a:lnTo>
                    <a:pt x="99834" y="203"/>
                  </a:lnTo>
                  <a:cubicBezTo>
                    <a:pt x="99906" y="203"/>
                    <a:pt x="99953" y="143"/>
                    <a:pt x="99941" y="108"/>
                  </a:cubicBezTo>
                  <a:cubicBezTo>
                    <a:pt x="99941" y="36"/>
                    <a:pt x="99894" y="0"/>
                    <a:pt x="99834" y="0"/>
                  </a:cubicBezTo>
                  <a:close/>
                  <a:moveTo>
                    <a:pt x="100715" y="0"/>
                  </a:moveTo>
                  <a:cubicBezTo>
                    <a:pt x="100644" y="0"/>
                    <a:pt x="100608" y="48"/>
                    <a:pt x="100608" y="108"/>
                  </a:cubicBezTo>
                  <a:cubicBezTo>
                    <a:pt x="100608" y="167"/>
                    <a:pt x="100644" y="203"/>
                    <a:pt x="100715" y="203"/>
                  </a:cubicBezTo>
                  <a:lnTo>
                    <a:pt x="101156" y="203"/>
                  </a:lnTo>
                  <a:cubicBezTo>
                    <a:pt x="101227" y="203"/>
                    <a:pt x="101275" y="143"/>
                    <a:pt x="101263" y="108"/>
                  </a:cubicBezTo>
                  <a:cubicBezTo>
                    <a:pt x="101263" y="36"/>
                    <a:pt x="101215" y="0"/>
                    <a:pt x="101156" y="0"/>
                  </a:cubicBezTo>
                  <a:close/>
                  <a:moveTo>
                    <a:pt x="102037" y="0"/>
                  </a:moveTo>
                  <a:cubicBezTo>
                    <a:pt x="101977" y="0"/>
                    <a:pt x="101930" y="48"/>
                    <a:pt x="101930" y="108"/>
                  </a:cubicBezTo>
                  <a:cubicBezTo>
                    <a:pt x="101930" y="167"/>
                    <a:pt x="101977" y="203"/>
                    <a:pt x="102037" y="203"/>
                  </a:cubicBezTo>
                  <a:lnTo>
                    <a:pt x="102477" y="203"/>
                  </a:lnTo>
                  <a:cubicBezTo>
                    <a:pt x="102537" y="203"/>
                    <a:pt x="102597" y="143"/>
                    <a:pt x="102585" y="108"/>
                  </a:cubicBezTo>
                  <a:cubicBezTo>
                    <a:pt x="102585" y="36"/>
                    <a:pt x="102537" y="0"/>
                    <a:pt x="102477" y="0"/>
                  </a:cubicBezTo>
                  <a:close/>
                  <a:moveTo>
                    <a:pt x="103359" y="0"/>
                  </a:moveTo>
                  <a:cubicBezTo>
                    <a:pt x="103299" y="0"/>
                    <a:pt x="103251" y="48"/>
                    <a:pt x="103251" y="108"/>
                  </a:cubicBezTo>
                  <a:cubicBezTo>
                    <a:pt x="103251" y="167"/>
                    <a:pt x="103299" y="203"/>
                    <a:pt x="103359" y="203"/>
                  </a:cubicBezTo>
                  <a:lnTo>
                    <a:pt x="103799" y="203"/>
                  </a:lnTo>
                  <a:cubicBezTo>
                    <a:pt x="103871" y="203"/>
                    <a:pt x="103930" y="143"/>
                    <a:pt x="103906" y="108"/>
                  </a:cubicBezTo>
                  <a:cubicBezTo>
                    <a:pt x="103906" y="36"/>
                    <a:pt x="103871" y="0"/>
                    <a:pt x="103799" y="0"/>
                  </a:cubicBezTo>
                  <a:close/>
                  <a:moveTo>
                    <a:pt x="104680" y="0"/>
                  </a:moveTo>
                  <a:cubicBezTo>
                    <a:pt x="104621" y="0"/>
                    <a:pt x="104585" y="48"/>
                    <a:pt x="104585" y="108"/>
                  </a:cubicBezTo>
                  <a:cubicBezTo>
                    <a:pt x="104585" y="167"/>
                    <a:pt x="104621" y="203"/>
                    <a:pt x="104680" y="203"/>
                  </a:cubicBezTo>
                  <a:lnTo>
                    <a:pt x="105133" y="203"/>
                  </a:lnTo>
                  <a:cubicBezTo>
                    <a:pt x="105192" y="203"/>
                    <a:pt x="105252" y="143"/>
                    <a:pt x="105240" y="108"/>
                  </a:cubicBezTo>
                  <a:cubicBezTo>
                    <a:pt x="105240" y="36"/>
                    <a:pt x="105192" y="0"/>
                    <a:pt x="105133" y="0"/>
                  </a:cubicBezTo>
                  <a:close/>
                  <a:moveTo>
                    <a:pt x="106014" y="0"/>
                  </a:moveTo>
                  <a:cubicBezTo>
                    <a:pt x="105954" y="0"/>
                    <a:pt x="105906" y="48"/>
                    <a:pt x="105906" y="108"/>
                  </a:cubicBezTo>
                  <a:cubicBezTo>
                    <a:pt x="105906" y="167"/>
                    <a:pt x="105954" y="203"/>
                    <a:pt x="106014" y="203"/>
                  </a:cubicBezTo>
                  <a:lnTo>
                    <a:pt x="106454" y="203"/>
                  </a:lnTo>
                  <a:cubicBezTo>
                    <a:pt x="106514" y="203"/>
                    <a:pt x="106573" y="143"/>
                    <a:pt x="106561" y="108"/>
                  </a:cubicBezTo>
                  <a:cubicBezTo>
                    <a:pt x="106561" y="36"/>
                    <a:pt x="106514" y="0"/>
                    <a:pt x="106454" y="0"/>
                  </a:cubicBezTo>
                  <a:close/>
                  <a:moveTo>
                    <a:pt x="107335" y="0"/>
                  </a:moveTo>
                  <a:cubicBezTo>
                    <a:pt x="107276" y="0"/>
                    <a:pt x="107228" y="48"/>
                    <a:pt x="107228" y="108"/>
                  </a:cubicBezTo>
                  <a:cubicBezTo>
                    <a:pt x="107228" y="167"/>
                    <a:pt x="107276" y="203"/>
                    <a:pt x="107335" y="203"/>
                  </a:cubicBezTo>
                  <a:lnTo>
                    <a:pt x="107776" y="203"/>
                  </a:lnTo>
                  <a:cubicBezTo>
                    <a:pt x="107835" y="203"/>
                    <a:pt x="107895" y="143"/>
                    <a:pt x="107883" y="108"/>
                  </a:cubicBezTo>
                  <a:cubicBezTo>
                    <a:pt x="107883" y="36"/>
                    <a:pt x="107835" y="0"/>
                    <a:pt x="107776" y="0"/>
                  </a:cubicBezTo>
                  <a:close/>
                  <a:moveTo>
                    <a:pt x="108657" y="0"/>
                  </a:moveTo>
                  <a:cubicBezTo>
                    <a:pt x="108597" y="0"/>
                    <a:pt x="108550" y="48"/>
                    <a:pt x="108550" y="108"/>
                  </a:cubicBezTo>
                  <a:cubicBezTo>
                    <a:pt x="108550" y="167"/>
                    <a:pt x="108597" y="203"/>
                    <a:pt x="108657" y="203"/>
                  </a:cubicBezTo>
                  <a:lnTo>
                    <a:pt x="109109" y="203"/>
                  </a:lnTo>
                  <a:cubicBezTo>
                    <a:pt x="109157" y="203"/>
                    <a:pt x="109228" y="143"/>
                    <a:pt x="109205" y="108"/>
                  </a:cubicBezTo>
                  <a:cubicBezTo>
                    <a:pt x="109205" y="36"/>
                    <a:pt x="109169" y="0"/>
                    <a:pt x="109109" y="0"/>
                  </a:cubicBezTo>
                  <a:close/>
                  <a:moveTo>
                    <a:pt x="109978" y="0"/>
                  </a:moveTo>
                  <a:cubicBezTo>
                    <a:pt x="109919" y="0"/>
                    <a:pt x="109883" y="48"/>
                    <a:pt x="109883" y="108"/>
                  </a:cubicBezTo>
                  <a:cubicBezTo>
                    <a:pt x="109883" y="167"/>
                    <a:pt x="109919" y="203"/>
                    <a:pt x="109978" y="203"/>
                  </a:cubicBezTo>
                  <a:lnTo>
                    <a:pt x="110431" y="203"/>
                  </a:lnTo>
                  <a:cubicBezTo>
                    <a:pt x="110490" y="203"/>
                    <a:pt x="110538" y="143"/>
                    <a:pt x="110538" y="108"/>
                  </a:cubicBezTo>
                  <a:cubicBezTo>
                    <a:pt x="110538" y="36"/>
                    <a:pt x="110490" y="0"/>
                    <a:pt x="110431" y="0"/>
                  </a:cubicBezTo>
                  <a:close/>
                  <a:moveTo>
                    <a:pt x="111312" y="0"/>
                  </a:moveTo>
                  <a:cubicBezTo>
                    <a:pt x="111252" y="0"/>
                    <a:pt x="111205" y="48"/>
                    <a:pt x="111205" y="108"/>
                  </a:cubicBezTo>
                  <a:cubicBezTo>
                    <a:pt x="111205" y="167"/>
                    <a:pt x="111252" y="203"/>
                    <a:pt x="111312" y="203"/>
                  </a:cubicBezTo>
                  <a:lnTo>
                    <a:pt x="111752" y="203"/>
                  </a:lnTo>
                  <a:cubicBezTo>
                    <a:pt x="111812" y="203"/>
                    <a:pt x="111860" y="143"/>
                    <a:pt x="111860" y="108"/>
                  </a:cubicBezTo>
                  <a:cubicBezTo>
                    <a:pt x="111860" y="36"/>
                    <a:pt x="111812" y="0"/>
                    <a:pt x="111752" y="0"/>
                  </a:cubicBezTo>
                  <a:close/>
                  <a:moveTo>
                    <a:pt x="112634" y="0"/>
                  </a:moveTo>
                  <a:cubicBezTo>
                    <a:pt x="112574" y="0"/>
                    <a:pt x="112526" y="48"/>
                    <a:pt x="112526" y="108"/>
                  </a:cubicBezTo>
                  <a:cubicBezTo>
                    <a:pt x="112526" y="167"/>
                    <a:pt x="112574" y="203"/>
                    <a:pt x="112634" y="203"/>
                  </a:cubicBezTo>
                  <a:lnTo>
                    <a:pt x="113074" y="203"/>
                  </a:lnTo>
                  <a:cubicBezTo>
                    <a:pt x="113134" y="203"/>
                    <a:pt x="113181" y="143"/>
                    <a:pt x="113181" y="108"/>
                  </a:cubicBezTo>
                  <a:cubicBezTo>
                    <a:pt x="113181" y="36"/>
                    <a:pt x="113134" y="0"/>
                    <a:pt x="113074" y="0"/>
                  </a:cubicBezTo>
                  <a:close/>
                  <a:moveTo>
                    <a:pt x="113955" y="0"/>
                  </a:moveTo>
                  <a:cubicBezTo>
                    <a:pt x="113896" y="0"/>
                    <a:pt x="113848" y="48"/>
                    <a:pt x="113848" y="108"/>
                  </a:cubicBezTo>
                  <a:cubicBezTo>
                    <a:pt x="113848" y="167"/>
                    <a:pt x="113896" y="203"/>
                    <a:pt x="113955" y="203"/>
                  </a:cubicBezTo>
                  <a:lnTo>
                    <a:pt x="114408" y="203"/>
                  </a:lnTo>
                  <a:cubicBezTo>
                    <a:pt x="114467" y="203"/>
                    <a:pt x="114503" y="143"/>
                    <a:pt x="114503" y="108"/>
                  </a:cubicBezTo>
                  <a:cubicBezTo>
                    <a:pt x="114503" y="36"/>
                    <a:pt x="114467" y="0"/>
                    <a:pt x="114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9"/>
            <p:cNvSpPr/>
            <p:nvPr/>
          </p:nvSpPr>
          <p:spPr>
            <a:xfrm>
              <a:off x="4022273" y="1881988"/>
              <a:ext cx="2424184" cy="2448350"/>
            </a:xfrm>
            <a:custGeom>
              <a:avLst/>
              <a:gdLst/>
              <a:ahLst/>
              <a:cxnLst/>
              <a:rect l="l" t="t" r="r" b="b"/>
              <a:pathLst>
                <a:path w="75904" h="75689" extrusionOk="0">
                  <a:moveTo>
                    <a:pt x="10633" y="1"/>
                  </a:moveTo>
                  <a:cubicBezTo>
                    <a:pt x="10490" y="1"/>
                    <a:pt x="10359" y="13"/>
                    <a:pt x="10228" y="13"/>
                  </a:cubicBezTo>
                  <a:cubicBezTo>
                    <a:pt x="10169" y="13"/>
                    <a:pt x="10121" y="72"/>
                    <a:pt x="10121" y="132"/>
                  </a:cubicBezTo>
                  <a:cubicBezTo>
                    <a:pt x="10121" y="191"/>
                    <a:pt x="10169" y="239"/>
                    <a:pt x="10228" y="239"/>
                  </a:cubicBezTo>
                  <a:cubicBezTo>
                    <a:pt x="10359" y="239"/>
                    <a:pt x="10490" y="239"/>
                    <a:pt x="10633" y="203"/>
                  </a:cubicBezTo>
                  <a:lnTo>
                    <a:pt x="10669" y="203"/>
                  </a:lnTo>
                  <a:cubicBezTo>
                    <a:pt x="10728" y="203"/>
                    <a:pt x="10776" y="156"/>
                    <a:pt x="10776" y="96"/>
                  </a:cubicBezTo>
                  <a:cubicBezTo>
                    <a:pt x="10776" y="36"/>
                    <a:pt x="10728" y="1"/>
                    <a:pt x="10669" y="1"/>
                  </a:cubicBezTo>
                  <a:close/>
                  <a:moveTo>
                    <a:pt x="11538" y="25"/>
                  </a:moveTo>
                  <a:cubicBezTo>
                    <a:pt x="11479" y="25"/>
                    <a:pt x="11431" y="72"/>
                    <a:pt x="11431" y="132"/>
                  </a:cubicBezTo>
                  <a:cubicBezTo>
                    <a:pt x="11431" y="191"/>
                    <a:pt x="11479" y="239"/>
                    <a:pt x="11538" y="239"/>
                  </a:cubicBezTo>
                  <a:lnTo>
                    <a:pt x="11979" y="239"/>
                  </a:lnTo>
                  <a:cubicBezTo>
                    <a:pt x="12062" y="239"/>
                    <a:pt x="12098" y="179"/>
                    <a:pt x="12086" y="132"/>
                  </a:cubicBezTo>
                  <a:cubicBezTo>
                    <a:pt x="12086" y="72"/>
                    <a:pt x="12038" y="25"/>
                    <a:pt x="11979" y="25"/>
                  </a:cubicBezTo>
                  <a:close/>
                  <a:moveTo>
                    <a:pt x="12860" y="25"/>
                  </a:moveTo>
                  <a:cubicBezTo>
                    <a:pt x="12800" y="25"/>
                    <a:pt x="12753" y="72"/>
                    <a:pt x="12753" y="132"/>
                  </a:cubicBezTo>
                  <a:cubicBezTo>
                    <a:pt x="12753" y="191"/>
                    <a:pt x="12800" y="239"/>
                    <a:pt x="12860" y="239"/>
                  </a:cubicBezTo>
                  <a:lnTo>
                    <a:pt x="13312" y="239"/>
                  </a:lnTo>
                  <a:cubicBezTo>
                    <a:pt x="13372" y="239"/>
                    <a:pt x="13431" y="179"/>
                    <a:pt x="13407" y="132"/>
                  </a:cubicBezTo>
                  <a:cubicBezTo>
                    <a:pt x="13407" y="72"/>
                    <a:pt x="13372" y="25"/>
                    <a:pt x="13312" y="25"/>
                  </a:cubicBezTo>
                  <a:close/>
                  <a:moveTo>
                    <a:pt x="14181" y="25"/>
                  </a:moveTo>
                  <a:cubicBezTo>
                    <a:pt x="14122" y="25"/>
                    <a:pt x="14086" y="72"/>
                    <a:pt x="14086" y="132"/>
                  </a:cubicBezTo>
                  <a:cubicBezTo>
                    <a:pt x="14086" y="191"/>
                    <a:pt x="14122" y="239"/>
                    <a:pt x="14181" y="239"/>
                  </a:cubicBezTo>
                  <a:lnTo>
                    <a:pt x="14634" y="239"/>
                  </a:lnTo>
                  <a:cubicBezTo>
                    <a:pt x="14693" y="239"/>
                    <a:pt x="14753" y="179"/>
                    <a:pt x="14741" y="132"/>
                  </a:cubicBezTo>
                  <a:cubicBezTo>
                    <a:pt x="14741" y="72"/>
                    <a:pt x="14693" y="25"/>
                    <a:pt x="14634" y="25"/>
                  </a:cubicBezTo>
                  <a:close/>
                  <a:moveTo>
                    <a:pt x="15515" y="25"/>
                  </a:moveTo>
                  <a:cubicBezTo>
                    <a:pt x="15443" y="25"/>
                    <a:pt x="15408" y="72"/>
                    <a:pt x="15408" y="132"/>
                  </a:cubicBezTo>
                  <a:cubicBezTo>
                    <a:pt x="15408" y="191"/>
                    <a:pt x="15455" y="239"/>
                    <a:pt x="15515" y="239"/>
                  </a:cubicBezTo>
                  <a:lnTo>
                    <a:pt x="15955" y="239"/>
                  </a:lnTo>
                  <a:cubicBezTo>
                    <a:pt x="16015" y="239"/>
                    <a:pt x="16074" y="179"/>
                    <a:pt x="16062" y="132"/>
                  </a:cubicBezTo>
                  <a:cubicBezTo>
                    <a:pt x="16062" y="72"/>
                    <a:pt x="16015" y="25"/>
                    <a:pt x="15955" y="25"/>
                  </a:cubicBezTo>
                  <a:close/>
                  <a:moveTo>
                    <a:pt x="16836" y="25"/>
                  </a:moveTo>
                  <a:cubicBezTo>
                    <a:pt x="16777" y="25"/>
                    <a:pt x="16729" y="72"/>
                    <a:pt x="16729" y="132"/>
                  </a:cubicBezTo>
                  <a:cubicBezTo>
                    <a:pt x="16729" y="191"/>
                    <a:pt x="16777" y="239"/>
                    <a:pt x="16836" y="239"/>
                  </a:cubicBezTo>
                  <a:lnTo>
                    <a:pt x="17277" y="239"/>
                  </a:lnTo>
                  <a:cubicBezTo>
                    <a:pt x="17336" y="239"/>
                    <a:pt x="17396" y="179"/>
                    <a:pt x="17384" y="132"/>
                  </a:cubicBezTo>
                  <a:cubicBezTo>
                    <a:pt x="17384" y="72"/>
                    <a:pt x="17336" y="25"/>
                    <a:pt x="17277" y="25"/>
                  </a:cubicBezTo>
                  <a:close/>
                  <a:moveTo>
                    <a:pt x="18158" y="25"/>
                  </a:moveTo>
                  <a:cubicBezTo>
                    <a:pt x="18098" y="25"/>
                    <a:pt x="18051" y="72"/>
                    <a:pt x="18051" y="132"/>
                  </a:cubicBezTo>
                  <a:cubicBezTo>
                    <a:pt x="18051" y="191"/>
                    <a:pt x="18098" y="239"/>
                    <a:pt x="18158" y="239"/>
                  </a:cubicBezTo>
                  <a:lnTo>
                    <a:pt x="18610" y="239"/>
                  </a:lnTo>
                  <a:cubicBezTo>
                    <a:pt x="18670" y="239"/>
                    <a:pt x="18729" y="179"/>
                    <a:pt x="18706" y="132"/>
                  </a:cubicBezTo>
                  <a:cubicBezTo>
                    <a:pt x="18706" y="72"/>
                    <a:pt x="18670" y="25"/>
                    <a:pt x="18610" y="25"/>
                  </a:cubicBezTo>
                  <a:close/>
                  <a:moveTo>
                    <a:pt x="19480" y="25"/>
                  </a:moveTo>
                  <a:cubicBezTo>
                    <a:pt x="19420" y="25"/>
                    <a:pt x="19384" y="72"/>
                    <a:pt x="19384" y="132"/>
                  </a:cubicBezTo>
                  <a:cubicBezTo>
                    <a:pt x="19384" y="191"/>
                    <a:pt x="19420" y="239"/>
                    <a:pt x="19480" y="239"/>
                  </a:cubicBezTo>
                  <a:lnTo>
                    <a:pt x="19932" y="239"/>
                  </a:lnTo>
                  <a:cubicBezTo>
                    <a:pt x="19992" y="239"/>
                    <a:pt x="20051" y="179"/>
                    <a:pt x="20039" y="132"/>
                  </a:cubicBezTo>
                  <a:cubicBezTo>
                    <a:pt x="20039" y="72"/>
                    <a:pt x="19992" y="25"/>
                    <a:pt x="19932" y="25"/>
                  </a:cubicBezTo>
                  <a:close/>
                  <a:moveTo>
                    <a:pt x="20813" y="25"/>
                  </a:moveTo>
                  <a:cubicBezTo>
                    <a:pt x="20742" y="25"/>
                    <a:pt x="20706" y="72"/>
                    <a:pt x="20706" y="132"/>
                  </a:cubicBezTo>
                  <a:cubicBezTo>
                    <a:pt x="20706" y="191"/>
                    <a:pt x="20754" y="239"/>
                    <a:pt x="20813" y="239"/>
                  </a:cubicBezTo>
                  <a:lnTo>
                    <a:pt x="21254" y="239"/>
                  </a:lnTo>
                  <a:cubicBezTo>
                    <a:pt x="21313" y="239"/>
                    <a:pt x="21361" y="179"/>
                    <a:pt x="21361" y="132"/>
                  </a:cubicBezTo>
                  <a:cubicBezTo>
                    <a:pt x="21361" y="72"/>
                    <a:pt x="21313" y="25"/>
                    <a:pt x="21254" y="25"/>
                  </a:cubicBezTo>
                  <a:close/>
                  <a:moveTo>
                    <a:pt x="22135" y="25"/>
                  </a:moveTo>
                  <a:cubicBezTo>
                    <a:pt x="22075" y="25"/>
                    <a:pt x="22027" y="72"/>
                    <a:pt x="22027" y="132"/>
                  </a:cubicBezTo>
                  <a:cubicBezTo>
                    <a:pt x="22027" y="191"/>
                    <a:pt x="22075" y="239"/>
                    <a:pt x="22135" y="239"/>
                  </a:cubicBezTo>
                  <a:lnTo>
                    <a:pt x="22575" y="239"/>
                  </a:lnTo>
                  <a:cubicBezTo>
                    <a:pt x="22635" y="239"/>
                    <a:pt x="22682" y="179"/>
                    <a:pt x="22682" y="132"/>
                  </a:cubicBezTo>
                  <a:cubicBezTo>
                    <a:pt x="22682" y="72"/>
                    <a:pt x="22635" y="25"/>
                    <a:pt x="22575" y="25"/>
                  </a:cubicBezTo>
                  <a:close/>
                  <a:moveTo>
                    <a:pt x="23456" y="25"/>
                  </a:moveTo>
                  <a:cubicBezTo>
                    <a:pt x="23397" y="25"/>
                    <a:pt x="23349" y="72"/>
                    <a:pt x="23349" y="132"/>
                  </a:cubicBezTo>
                  <a:cubicBezTo>
                    <a:pt x="23349" y="191"/>
                    <a:pt x="23397" y="239"/>
                    <a:pt x="23456" y="239"/>
                  </a:cubicBezTo>
                  <a:lnTo>
                    <a:pt x="23909" y="239"/>
                  </a:lnTo>
                  <a:cubicBezTo>
                    <a:pt x="23956" y="239"/>
                    <a:pt x="24004" y="179"/>
                    <a:pt x="24004" y="132"/>
                  </a:cubicBezTo>
                  <a:cubicBezTo>
                    <a:pt x="24004" y="72"/>
                    <a:pt x="23968" y="25"/>
                    <a:pt x="23909" y="25"/>
                  </a:cubicBezTo>
                  <a:close/>
                  <a:moveTo>
                    <a:pt x="24778" y="25"/>
                  </a:moveTo>
                  <a:cubicBezTo>
                    <a:pt x="24718" y="25"/>
                    <a:pt x="24671" y="72"/>
                    <a:pt x="24671" y="132"/>
                  </a:cubicBezTo>
                  <a:cubicBezTo>
                    <a:pt x="24671" y="191"/>
                    <a:pt x="24718" y="239"/>
                    <a:pt x="24778" y="239"/>
                  </a:cubicBezTo>
                  <a:lnTo>
                    <a:pt x="25230" y="239"/>
                  </a:lnTo>
                  <a:cubicBezTo>
                    <a:pt x="25290" y="239"/>
                    <a:pt x="25337" y="179"/>
                    <a:pt x="25337" y="132"/>
                  </a:cubicBezTo>
                  <a:cubicBezTo>
                    <a:pt x="25337" y="72"/>
                    <a:pt x="25290" y="25"/>
                    <a:pt x="25230" y="25"/>
                  </a:cubicBezTo>
                  <a:close/>
                  <a:moveTo>
                    <a:pt x="26111" y="25"/>
                  </a:moveTo>
                  <a:cubicBezTo>
                    <a:pt x="26040" y="25"/>
                    <a:pt x="26004" y="72"/>
                    <a:pt x="26004" y="132"/>
                  </a:cubicBezTo>
                  <a:cubicBezTo>
                    <a:pt x="26004" y="191"/>
                    <a:pt x="26040" y="239"/>
                    <a:pt x="26111" y="239"/>
                  </a:cubicBezTo>
                  <a:lnTo>
                    <a:pt x="26552" y="239"/>
                  </a:lnTo>
                  <a:cubicBezTo>
                    <a:pt x="26611" y="239"/>
                    <a:pt x="26659" y="179"/>
                    <a:pt x="26659" y="132"/>
                  </a:cubicBezTo>
                  <a:cubicBezTo>
                    <a:pt x="26659" y="72"/>
                    <a:pt x="26611" y="25"/>
                    <a:pt x="26552" y="25"/>
                  </a:cubicBezTo>
                  <a:close/>
                  <a:moveTo>
                    <a:pt x="27433" y="25"/>
                  </a:moveTo>
                  <a:cubicBezTo>
                    <a:pt x="27373" y="25"/>
                    <a:pt x="27326" y="72"/>
                    <a:pt x="27326" y="132"/>
                  </a:cubicBezTo>
                  <a:cubicBezTo>
                    <a:pt x="27326" y="191"/>
                    <a:pt x="27373" y="239"/>
                    <a:pt x="27433" y="239"/>
                  </a:cubicBezTo>
                  <a:lnTo>
                    <a:pt x="27873" y="239"/>
                  </a:lnTo>
                  <a:cubicBezTo>
                    <a:pt x="27933" y="239"/>
                    <a:pt x="27981" y="179"/>
                    <a:pt x="27981" y="132"/>
                  </a:cubicBezTo>
                  <a:cubicBezTo>
                    <a:pt x="27981" y="72"/>
                    <a:pt x="27933" y="25"/>
                    <a:pt x="27873" y="25"/>
                  </a:cubicBezTo>
                  <a:close/>
                  <a:moveTo>
                    <a:pt x="28755" y="25"/>
                  </a:moveTo>
                  <a:cubicBezTo>
                    <a:pt x="28695" y="25"/>
                    <a:pt x="28647" y="72"/>
                    <a:pt x="28647" y="132"/>
                  </a:cubicBezTo>
                  <a:cubicBezTo>
                    <a:pt x="28647" y="191"/>
                    <a:pt x="28695" y="239"/>
                    <a:pt x="28755" y="239"/>
                  </a:cubicBezTo>
                  <a:lnTo>
                    <a:pt x="29207" y="239"/>
                  </a:lnTo>
                  <a:cubicBezTo>
                    <a:pt x="29266" y="239"/>
                    <a:pt x="29302" y="179"/>
                    <a:pt x="29302" y="132"/>
                  </a:cubicBezTo>
                  <a:cubicBezTo>
                    <a:pt x="29302" y="72"/>
                    <a:pt x="29266" y="25"/>
                    <a:pt x="29207" y="25"/>
                  </a:cubicBezTo>
                  <a:close/>
                  <a:moveTo>
                    <a:pt x="30076" y="25"/>
                  </a:moveTo>
                  <a:cubicBezTo>
                    <a:pt x="30017" y="25"/>
                    <a:pt x="29981" y="72"/>
                    <a:pt x="29981" y="132"/>
                  </a:cubicBezTo>
                  <a:cubicBezTo>
                    <a:pt x="29981" y="191"/>
                    <a:pt x="30017" y="239"/>
                    <a:pt x="30076" y="239"/>
                  </a:cubicBezTo>
                  <a:lnTo>
                    <a:pt x="30529" y="239"/>
                  </a:lnTo>
                  <a:cubicBezTo>
                    <a:pt x="30588" y="239"/>
                    <a:pt x="30636" y="179"/>
                    <a:pt x="30636" y="132"/>
                  </a:cubicBezTo>
                  <a:cubicBezTo>
                    <a:pt x="30636" y="72"/>
                    <a:pt x="30588" y="25"/>
                    <a:pt x="30529" y="25"/>
                  </a:cubicBezTo>
                  <a:close/>
                  <a:moveTo>
                    <a:pt x="31398" y="25"/>
                  </a:moveTo>
                  <a:cubicBezTo>
                    <a:pt x="31338" y="25"/>
                    <a:pt x="31302" y="72"/>
                    <a:pt x="31302" y="132"/>
                  </a:cubicBezTo>
                  <a:cubicBezTo>
                    <a:pt x="31302" y="191"/>
                    <a:pt x="31338" y="239"/>
                    <a:pt x="31398" y="239"/>
                  </a:cubicBezTo>
                  <a:lnTo>
                    <a:pt x="31850" y="239"/>
                  </a:lnTo>
                  <a:cubicBezTo>
                    <a:pt x="31910" y="239"/>
                    <a:pt x="31957" y="179"/>
                    <a:pt x="31957" y="132"/>
                  </a:cubicBezTo>
                  <a:cubicBezTo>
                    <a:pt x="31957" y="72"/>
                    <a:pt x="31910" y="25"/>
                    <a:pt x="31850" y="25"/>
                  </a:cubicBezTo>
                  <a:close/>
                  <a:moveTo>
                    <a:pt x="32731" y="25"/>
                  </a:moveTo>
                  <a:cubicBezTo>
                    <a:pt x="32672" y="25"/>
                    <a:pt x="32624" y="72"/>
                    <a:pt x="32624" y="132"/>
                  </a:cubicBezTo>
                  <a:cubicBezTo>
                    <a:pt x="32624" y="191"/>
                    <a:pt x="32672" y="239"/>
                    <a:pt x="32731" y="239"/>
                  </a:cubicBezTo>
                  <a:lnTo>
                    <a:pt x="33172" y="239"/>
                  </a:lnTo>
                  <a:cubicBezTo>
                    <a:pt x="33231" y="239"/>
                    <a:pt x="33279" y="179"/>
                    <a:pt x="33279" y="132"/>
                  </a:cubicBezTo>
                  <a:cubicBezTo>
                    <a:pt x="33279" y="72"/>
                    <a:pt x="33231" y="25"/>
                    <a:pt x="33172" y="25"/>
                  </a:cubicBezTo>
                  <a:close/>
                  <a:moveTo>
                    <a:pt x="34053" y="25"/>
                  </a:moveTo>
                  <a:cubicBezTo>
                    <a:pt x="33993" y="25"/>
                    <a:pt x="33946" y="72"/>
                    <a:pt x="33946" y="132"/>
                  </a:cubicBezTo>
                  <a:cubicBezTo>
                    <a:pt x="33946" y="191"/>
                    <a:pt x="33993" y="239"/>
                    <a:pt x="34053" y="239"/>
                  </a:cubicBezTo>
                  <a:lnTo>
                    <a:pt x="34505" y="239"/>
                  </a:lnTo>
                  <a:cubicBezTo>
                    <a:pt x="34565" y="239"/>
                    <a:pt x="34600" y="179"/>
                    <a:pt x="34600" y="132"/>
                  </a:cubicBezTo>
                  <a:cubicBezTo>
                    <a:pt x="34600" y="72"/>
                    <a:pt x="34565" y="25"/>
                    <a:pt x="34505" y="25"/>
                  </a:cubicBezTo>
                  <a:close/>
                  <a:moveTo>
                    <a:pt x="35362" y="25"/>
                  </a:moveTo>
                  <a:cubicBezTo>
                    <a:pt x="35303" y="25"/>
                    <a:pt x="35255" y="72"/>
                    <a:pt x="35255" y="132"/>
                  </a:cubicBezTo>
                  <a:cubicBezTo>
                    <a:pt x="35255" y="191"/>
                    <a:pt x="35303" y="239"/>
                    <a:pt x="35362" y="239"/>
                  </a:cubicBezTo>
                  <a:lnTo>
                    <a:pt x="35815" y="239"/>
                  </a:lnTo>
                  <a:cubicBezTo>
                    <a:pt x="35886" y="239"/>
                    <a:pt x="35934" y="179"/>
                    <a:pt x="35910" y="132"/>
                  </a:cubicBezTo>
                  <a:cubicBezTo>
                    <a:pt x="35910" y="72"/>
                    <a:pt x="35874" y="25"/>
                    <a:pt x="35815" y="25"/>
                  </a:cubicBezTo>
                  <a:close/>
                  <a:moveTo>
                    <a:pt x="36684" y="25"/>
                  </a:moveTo>
                  <a:cubicBezTo>
                    <a:pt x="36625" y="25"/>
                    <a:pt x="36577" y="72"/>
                    <a:pt x="36577" y="132"/>
                  </a:cubicBezTo>
                  <a:cubicBezTo>
                    <a:pt x="36577" y="191"/>
                    <a:pt x="36625" y="239"/>
                    <a:pt x="36684" y="239"/>
                  </a:cubicBezTo>
                  <a:lnTo>
                    <a:pt x="37137" y="239"/>
                  </a:lnTo>
                  <a:cubicBezTo>
                    <a:pt x="37208" y="239"/>
                    <a:pt x="37256" y="179"/>
                    <a:pt x="37244" y="132"/>
                  </a:cubicBezTo>
                  <a:cubicBezTo>
                    <a:pt x="37244" y="72"/>
                    <a:pt x="37196" y="25"/>
                    <a:pt x="37137" y="25"/>
                  </a:cubicBezTo>
                  <a:close/>
                  <a:moveTo>
                    <a:pt x="38018" y="25"/>
                  </a:moveTo>
                  <a:cubicBezTo>
                    <a:pt x="37946" y="25"/>
                    <a:pt x="37910" y="72"/>
                    <a:pt x="37910" y="132"/>
                  </a:cubicBezTo>
                  <a:cubicBezTo>
                    <a:pt x="37910" y="191"/>
                    <a:pt x="37946" y="239"/>
                    <a:pt x="38018" y="239"/>
                  </a:cubicBezTo>
                  <a:lnTo>
                    <a:pt x="38458" y="239"/>
                  </a:lnTo>
                  <a:cubicBezTo>
                    <a:pt x="38518" y="239"/>
                    <a:pt x="38577" y="179"/>
                    <a:pt x="38565" y="132"/>
                  </a:cubicBezTo>
                  <a:cubicBezTo>
                    <a:pt x="38565" y="72"/>
                    <a:pt x="38518" y="25"/>
                    <a:pt x="38458" y="25"/>
                  </a:cubicBezTo>
                  <a:close/>
                  <a:moveTo>
                    <a:pt x="39339" y="25"/>
                  </a:moveTo>
                  <a:cubicBezTo>
                    <a:pt x="39280" y="25"/>
                    <a:pt x="39232" y="72"/>
                    <a:pt x="39232" y="132"/>
                  </a:cubicBezTo>
                  <a:cubicBezTo>
                    <a:pt x="39232" y="191"/>
                    <a:pt x="39280" y="239"/>
                    <a:pt x="39339" y="239"/>
                  </a:cubicBezTo>
                  <a:lnTo>
                    <a:pt x="39780" y="239"/>
                  </a:lnTo>
                  <a:cubicBezTo>
                    <a:pt x="39839" y="239"/>
                    <a:pt x="39899" y="179"/>
                    <a:pt x="39887" y="132"/>
                  </a:cubicBezTo>
                  <a:cubicBezTo>
                    <a:pt x="39887" y="72"/>
                    <a:pt x="39839" y="25"/>
                    <a:pt x="39780" y="25"/>
                  </a:cubicBezTo>
                  <a:close/>
                  <a:moveTo>
                    <a:pt x="40661" y="25"/>
                  </a:moveTo>
                  <a:cubicBezTo>
                    <a:pt x="40601" y="25"/>
                    <a:pt x="40554" y="72"/>
                    <a:pt x="40554" y="132"/>
                  </a:cubicBezTo>
                  <a:cubicBezTo>
                    <a:pt x="40554" y="191"/>
                    <a:pt x="40601" y="239"/>
                    <a:pt x="40661" y="239"/>
                  </a:cubicBezTo>
                  <a:lnTo>
                    <a:pt x="41113" y="239"/>
                  </a:lnTo>
                  <a:cubicBezTo>
                    <a:pt x="41173" y="239"/>
                    <a:pt x="41220" y="179"/>
                    <a:pt x="41208" y="132"/>
                  </a:cubicBezTo>
                  <a:cubicBezTo>
                    <a:pt x="41208" y="72"/>
                    <a:pt x="41173" y="25"/>
                    <a:pt x="41113" y="25"/>
                  </a:cubicBezTo>
                  <a:close/>
                  <a:moveTo>
                    <a:pt x="41982" y="25"/>
                  </a:moveTo>
                  <a:cubicBezTo>
                    <a:pt x="41923" y="25"/>
                    <a:pt x="41887" y="72"/>
                    <a:pt x="41887" y="132"/>
                  </a:cubicBezTo>
                  <a:cubicBezTo>
                    <a:pt x="41887" y="191"/>
                    <a:pt x="41923" y="239"/>
                    <a:pt x="41982" y="239"/>
                  </a:cubicBezTo>
                  <a:lnTo>
                    <a:pt x="42435" y="239"/>
                  </a:lnTo>
                  <a:cubicBezTo>
                    <a:pt x="42494" y="239"/>
                    <a:pt x="42554" y="179"/>
                    <a:pt x="42542" y="132"/>
                  </a:cubicBezTo>
                  <a:cubicBezTo>
                    <a:pt x="42542" y="72"/>
                    <a:pt x="42494" y="25"/>
                    <a:pt x="42435" y="25"/>
                  </a:cubicBezTo>
                  <a:close/>
                  <a:moveTo>
                    <a:pt x="43304" y="25"/>
                  </a:moveTo>
                  <a:cubicBezTo>
                    <a:pt x="43244" y="25"/>
                    <a:pt x="43209" y="72"/>
                    <a:pt x="43209" y="132"/>
                  </a:cubicBezTo>
                  <a:cubicBezTo>
                    <a:pt x="43209" y="191"/>
                    <a:pt x="43244" y="239"/>
                    <a:pt x="43304" y="239"/>
                  </a:cubicBezTo>
                  <a:lnTo>
                    <a:pt x="43756" y="239"/>
                  </a:lnTo>
                  <a:cubicBezTo>
                    <a:pt x="43816" y="239"/>
                    <a:pt x="43875" y="179"/>
                    <a:pt x="43864" y="132"/>
                  </a:cubicBezTo>
                  <a:cubicBezTo>
                    <a:pt x="43864" y="72"/>
                    <a:pt x="43816" y="25"/>
                    <a:pt x="43756" y="25"/>
                  </a:cubicBezTo>
                  <a:close/>
                  <a:moveTo>
                    <a:pt x="44637" y="25"/>
                  </a:moveTo>
                  <a:cubicBezTo>
                    <a:pt x="44578" y="25"/>
                    <a:pt x="44530" y="72"/>
                    <a:pt x="44530" y="132"/>
                  </a:cubicBezTo>
                  <a:cubicBezTo>
                    <a:pt x="44530" y="191"/>
                    <a:pt x="44578" y="239"/>
                    <a:pt x="44637" y="239"/>
                  </a:cubicBezTo>
                  <a:lnTo>
                    <a:pt x="45078" y="239"/>
                  </a:lnTo>
                  <a:cubicBezTo>
                    <a:pt x="45138" y="239"/>
                    <a:pt x="45197" y="179"/>
                    <a:pt x="45185" y="132"/>
                  </a:cubicBezTo>
                  <a:cubicBezTo>
                    <a:pt x="45185" y="72"/>
                    <a:pt x="45138" y="25"/>
                    <a:pt x="45078" y="25"/>
                  </a:cubicBezTo>
                  <a:close/>
                  <a:moveTo>
                    <a:pt x="45959" y="25"/>
                  </a:moveTo>
                  <a:cubicBezTo>
                    <a:pt x="45900" y="25"/>
                    <a:pt x="45852" y="72"/>
                    <a:pt x="45852" y="132"/>
                  </a:cubicBezTo>
                  <a:cubicBezTo>
                    <a:pt x="45852" y="191"/>
                    <a:pt x="45900" y="239"/>
                    <a:pt x="45959" y="239"/>
                  </a:cubicBezTo>
                  <a:lnTo>
                    <a:pt x="46411" y="239"/>
                  </a:lnTo>
                  <a:cubicBezTo>
                    <a:pt x="46471" y="239"/>
                    <a:pt x="46507" y="179"/>
                    <a:pt x="46507" y="132"/>
                  </a:cubicBezTo>
                  <a:cubicBezTo>
                    <a:pt x="46507" y="72"/>
                    <a:pt x="46471" y="25"/>
                    <a:pt x="46411" y="25"/>
                  </a:cubicBezTo>
                  <a:close/>
                  <a:moveTo>
                    <a:pt x="47281" y="25"/>
                  </a:moveTo>
                  <a:cubicBezTo>
                    <a:pt x="47221" y="25"/>
                    <a:pt x="47173" y="72"/>
                    <a:pt x="47173" y="132"/>
                  </a:cubicBezTo>
                  <a:cubicBezTo>
                    <a:pt x="47173" y="191"/>
                    <a:pt x="47221" y="239"/>
                    <a:pt x="47281" y="239"/>
                  </a:cubicBezTo>
                  <a:lnTo>
                    <a:pt x="47733" y="239"/>
                  </a:lnTo>
                  <a:cubicBezTo>
                    <a:pt x="47793" y="239"/>
                    <a:pt x="47840" y="179"/>
                    <a:pt x="47840" y="132"/>
                  </a:cubicBezTo>
                  <a:cubicBezTo>
                    <a:pt x="47840" y="72"/>
                    <a:pt x="47793" y="25"/>
                    <a:pt x="47733" y="25"/>
                  </a:cubicBezTo>
                  <a:close/>
                  <a:moveTo>
                    <a:pt x="48614" y="25"/>
                  </a:moveTo>
                  <a:cubicBezTo>
                    <a:pt x="48555" y="25"/>
                    <a:pt x="48507" y="72"/>
                    <a:pt x="48507" y="132"/>
                  </a:cubicBezTo>
                  <a:cubicBezTo>
                    <a:pt x="48507" y="191"/>
                    <a:pt x="48555" y="239"/>
                    <a:pt x="48614" y="239"/>
                  </a:cubicBezTo>
                  <a:lnTo>
                    <a:pt x="49055" y="239"/>
                  </a:lnTo>
                  <a:cubicBezTo>
                    <a:pt x="49114" y="239"/>
                    <a:pt x="49162" y="179"/>
                    <a:pt x="49162" y="132"/>
                  </a:cubicBezTo>
                  <a:cubicBezTo>
                    <a:pt x="49162" y="72"/>
                    <a:pt x="49114" y="25"/>
                    <a:pt x="49055" y="25"/>
                  </a:cubicBezTo>
                  <a:close/>
                  <a:moveTo>
                    <a:pt x="49936" y="25"/>
                  </a:moveTo>
                  <a:cubicBezTo>
                    <a:pt x="49876" y="25"/>
                    <a:pt x="49829" y="72"/>
                    <a:pt x="49829" y="132"/>
                  </a:cubicBezTo>
                  <a:cubicBezTo>
                    <a:pt x="49829" y="191"/>
                    <a:pt x="49876" y="239"/>
                    <a:pt x="49936" y="239"/>
                  </a:cubicBezTo>
                  <a:lnTo>
                    <a:pt x="50376" y="239"/>
                  </a:lnTo>
                  <a:cubicBezTo>
                    <a:pt x="50436" y="239"/>
                    <a:pt x="50483" y="179"/>
                    <a:pt x="50483" y="132"/>
                  </a:cubicBezTo>
                  <a:cubicBezTo>
                    <a:pt x="50483" y="72"/>
                    <a:pt x="50436" y="25"/>
                    <a:pt x="50376" y="25"/>
                  </a:cubicBezTo>
                  <a:close/>
                  <a:moveTo>
                    <a:pt x="51257" y="25"/>
                  </a:moveTo>
                  <a:cubicBezTo>
                    <a:pt x="51198" y="25"/>
                    <a:pt x="51150" y="72"/>
                    <a:pt x="51150" y="132"/>
                  </a:cubicBezTo>
                  <a:cubicBezTo>
                    <a:pt x="51150" y="191"/>
                    <a:pt x="51198" y="239"/>
                    <a:pt x="51257" y="239"/>
                  </a:cubicBezTo>
                  <a:lnTo>
                    <a:pt x="51710" y="239"/>
                  </a:lnTo>
                  <a:cubicBezTo>
                    <a:pt x="51769" y="239"/>
                    <a:pt x="51805" y="179"/>
                    <a:pt x="51805" y="132"/>
                  </a:cubicBezTo>
                  <a:cubicBezTo>
                    <a:pt x="51805" y="72"/>
                    <a:pt x="51769" y="25"/>
                    <a:pt x="51710" y="25"/>
                  </a:cubicBezTo>
                  <a:close/>
                  <a:moveTo>
                    <a:pt x="52579" y="25"/>
                  </a:moveTo>
                  <a:cubicBezTo>
                    <a:pt x="52519" y="25"/>
                    <a:pt x="52484" y="72"/>
                    <a:pt x="52484" y="132"/>
                  </a:cubicBezTo>
                  <a:cubicBezTo>
                    <a:pt x="52484" y="191"/>
                    <a:pt x="52519" y="239"/>
                    <a:pt x="52579" y="239"/>
                  </a:cubicBezTo>
                  <a:lnTo>
                    <a:pt x="53031" y="239"/>
                  </a:lnTo>
                  <a:cubicBezTo>
                    <a:pt x="53091" y="239"/>
                    <a:pt x="53127" y="179"/>
                    <a:pt x="53139" y="132"/>
                  </a:cubicBezTo>
                  <a:cubicBezTo>
                    <a:pt x="53139" y="72"/>
                    <a:pt x="53091" y="25"/>
                    <a:pt x="53031" y="25"/>
                  </a:cubicBezTo>
                  <a:close/>
                  <a:moveTo>
                    <a:pt x="53912" y="25"/>
                  </a:moveTo>
                  <a:cubicBezTo>
                    <a:pt x="53841" y="25"/>
                    <a:pt x="53805" y="72"/>
                    <a:pt x="53805" y="132"/>
                  </a:cubicBezTo>
                  <a:cubicBezTo>
                    <a:pt x="53805" y="191"/>
                    <a:pt x="53841" y="239"/>
                    <a:pt x="53912" y="239"/>
                  </a:cubicBezTo>
                  <a:lnTo>
                    <a:pt x="54353" y="239"/>
                  </a:lnTo>
                  <a:cubicBezTo>
                    <a:pt x="54412" y="239"/>
                    <a:pt x="54460" y="179"/>
                    <a:pt x="54460" y="132"/>
                  </a:cubicBezTo>
                  <a:cubicBezTo>
                    <a:pt x="54460" y="72"/>
                    <a:pt x="54412" y="25"/>
                    <a:pt x="54353" y="25"/>
                  </a:cubicBezTo>
                  <a:close/>
                  <a:moveTo>
                    <a:pt x="55234" y="25"/>
                  </a:moveTo>
                  <a:cubicBezTo>
                    <a:pt x="55174" y="25"/>
                    <a:pt x="55127" y="72"/>
                    <a:pt x="55127" y="132"/>
                  </a:cubicBezTo>
                  <a:cubicBezTo>
                    <a:pt x="55127" y="191"/>
                    <a:pt x="55174" y="239"/>
                    <a:pt x="55234" y="239"/>
                  </a:cubicBezTo>
                  <a:lnTo>
                    <a:pt x="55675" y="239"/>
                  </a:lnTo>
                  <a:cubicBezTo>
                    <a:pt x="55734" y="239"/>
                    <a:pt x="55782" y="179"/>
                    <a:pt x="55782" y="132"/>
                  </a:cubicBezTo>
                  <a:cubicBezTo>
                    <a:pt x="55782" y="72"/>
                    <a:pt x="55734" y="25"/>
                    <a:pt x="55675" y="25"/>
                  </a:cubicBezTo>
                  <a:close/>
                  <a:moveTo>
                    <a:pt x="56556" y="25"/>
                  </a:moveTo>
                  <a:cubicBezTo>
                    <a:pt x="56496" y="25"/>
                    <a:pt x="56448" y="72"/>
                    <a:pt x="56448" y="132"/>
                  </a:cubicBezTo>
                  <a:cubicBezTo>
                    <a:pt x="56448" y="191"/>
                    <a:pt x="56496" y="239"/>
                    <a:pt x="56556" y="239"/>
                  </a:cubicBezTo>
                  <a:lnTo>
                    <a:pt x="56996" y="239"/>
                  </a:lnTo>
                  <a:cubicBezTo>
                    <a:pt x="57068" y="239"/>
                    <a:pt x="57103" y="179"/>
                    <a:pt x="57103" y="132"/>
                  </a:cubicBezTo>
                  <a:cubicBezTo>
                    <a:pt x="57103" y="72"/>
                    <a:pt x="57068" y="25"/>
                    <a:pt x="56996" y="25"/>
                  </a:cubicBezTo>
                  <a:close/>
                  <a:moveTo>
                    <a:pt x="57877" y="25"/>
                  </a:moveTo>
                  <a:cubicBezTo>
                    <a:pt x="57818" y="25"/>
                    <a:pt x="57782" y="72"/>
                    <a:pt x="57782" y="132"/>
                  </a:cubicBezTo>
                  <a:cubicBezTo>
                    <a:pt x="57782" y="191"/>
                    <a:pt x="57818" y="239"/>
                    <a:pt x="57877" y="239"/>
                  </a:cubicBezTo>
                  <a:lnTo>
                    <a:pt x="58330" y="239"/>
                  </a:lnTo>
                  <a:cubicBezTo>
                    <a:pt x="58389" y="239"/>
                    <a:pt x="58437" y="179"/>
                    <a:pt x="58437" y="132"/>
                  </a:cubicBezTo>
                  <a:cubicBezTo>
                    <a:pt x="58437" y="72"/>
                    <a:pt x="58389" y="25"/>
                    <a:pt x="58330" y="25"/>
                  </a:cubicBezTo>
                  <a:close/>
                  <a:moveTo>
                    <a:pt x="59211" y="25"/>
                  </a:moveTo>
                  <a:cubicBezTo>
                    <a:pt x="59151" y="25"/>
                    <a:pt x="59104" y="72"/>
                    <a:pt x="59104" y="132"/>
                  </a:cubicBezTo>
                  <a:cubicBezTo>
                    <a:pt x="59104" y="191"/>
                    <a:pt x="59151" y="239"/>
                    <a:pt x="59211" y="239"/>
                  </a:cubicBezTo>
                  <a:lnTo>
                    <a:pt x="59651" y="239"/>
                  </a:lnTo>
                  <a:cubicBezTo>
                    <a:pt x="59711" y="239"/>
                    <a:pt x="59758" y="179"/>
                    <a:pt x="59758" y="132"/>
                  </a:cubicBezTo>
                  <a:cubicBezTo>
                    <a:pt x="59758" y="72"/>
                    <a:pt x="59711" y="25"/>
                    <a:pt x="59651" y="25"/>
                  </a:cubicBezTo>
                  <a:close/>
                  <a:moveTo>
                    <a:pt x="60520" y="25"/>
                  </a:moveTo>
                  <a:cubicBezTo>
                    <a:pt x="60461" y="25"/>
                    <a:pt x="60413" y="72"/>
                    <a:pt x="60413" y="132"/>
                  </a:cubicBezTo>
                  <a:cubicBezTo>
                    <a:pt x="60413" y="191"/>
                    <a:pt x="60461" y="239"/>
                    <a:pt x="60520" y="239"/>
                  </a:cubicBezTo>
                  <a:lnTo>
                    <a:pt x="60961" y="239"/>
                  </a:lnTo>
                  <a:cubicBezTo>
                    <a:pt x="61032" y="239"/>
                    <a:pt x="61080" y="179"/>
                    <a:pt x="61068" y="132"/>
                  </a:cubicBezTo>
                  <a:cubicBezTo>
                    <a:pt x="61068" y="72"/>
                    <a:pt x="61020" y="25"/>
                    <a:pt x="60961" y="25"/>
                  </a:cubicBezTo>
                  <a:close/>
                  <a:moveTo>
                    <a:pt x="61842" y="25"/>
                  </a:moveTo>
                  <a:cubicBezTo>
                    <a:pt x="61782" y="25"/>
                    <a:pt x="61735" y="72"/>
                    <a:pt x="61735" y="132"/>
                  </a:cubicBezTo>
                  <a:cubicBezTo>
                    <a:pt x="61735" y="191"/>
                    <a:pt x="61782" y="239"/>
                    <a:pt x="61842" y="239"/>
                  </a:cubicBezTo>
                  <a:lnTo>
                    <a:pt x="62283" y="239"/>
                  </a:lnTo>
                  <a:cubicBezTo>
                    <a:pt x="62354" y="239"/>
                    <a:pt x="62402" y="179"/>
                    <a:pt x="62390" y="132"/>
                  </a:cubicBezTo>
                  <a:cubicBezTo>
                    <a:pt x="62390" y="72"/>
                    <a:pt x="62342" y="25"/>
                    <a:pt x="62283" y="25"/>
                  </a:cubicBezTo>
                  <a:close/>
                  <a:moveTo>
                    <a:pt x="63164" y="25"/>
                  </a:moveTo>
                  <a:cubicBezTo>
                    <a:pt x="63104" y="25"/>
                    <a:pt x="63056" y="72"/>
                    <a:pt x="63056" y="132"/>
                  </a:cubicBezTo>
                  <a:cubicBezTo>
                    <a:pt x="63056" y="191"/>
                    <a:pt x="63104" y="239"/>
                    <a:pt x="63164" y="239"/>
                  </a:cubicBezTo>
                  <a:lnTo>
                    <a:pt x="63616" y="239"/>
                  </a:lnTo>
                  <a:cubicBezTo>
                    <a:pt x="63676" y="239"/>
                    <a:pt x="63735" y="179"/>
                    <a:pt x="63711" y="132"/>
                  </a:cubicBezTo>
                  <a:cubicBezTo>
                    <a:pt x="63711" y="72"/>
                    <a:pt x="63676" y="25"/>
                    <a:pt x="63616" y="25"/>
                  </a:cubicBezTo>
                  <a:close/>
                  <a:moveTo>
                    <a:pt x="64485" y="25"/>
                  </a:moveTo>
                  <a:cubicBezTo>
                    <a:pt x="64426" y="25"/>
                    <a:pt x="64390" y="72"/>
                    <a:pt x="64390" y="132"/>
                  </a:cubicBezTo>
                  <a:cubicBezTo>
                    <a:pt x="64390" y="191"/>
                    <a:pt x="64426" y="239"/>
                    <a:pt x="64485" y="239"/>
                  </a:cubicBezTo>
                  <a:lnTo>
                    <a:pt x="64938" y="239"/>
                  </a:lnTo>
                  <a:cubicBezTo>
                    <a:pt x="64997" y="239"/>
                    <a:pt x="65057" y="179"/>
                    <a:pt x="65045" y="132"/>
                  </a:cubicBezTo>
                  <a:cubicBezTo>
                    <a:pt x="65045" y="72"/>
                    <a:pt x="64997" y="25"/>
                    <a:pt x="64938" y="25"/>
                  </a:cubicBezTo>
                  <a:close/>
                  <a:moveTo>
                    <a:pt x="65819" y="25"/>
                  </a:moveTo>
                  <a:cubicBezTo>
                    <a:pt x="65759" y="25"/>
                    <a:pt x="65712" y="72"/>
                    <a:pt x="65712" y="132"/>
                  </a:cubicBezTo>
                  <a:cubicBezTo>
                    <a:pt x="65712" y="191"/>
                    <a:pt x="65759" y="239"/>
                    <a:pt x="65819" y="239"/>
                  </a:cubicBezTo>
                  <a:lnTo>
                    <a:pt x="66259" y="239"/>
                  </a:lnTo>
                  <a:cubicBezTo>
                    <a:pt x="66319" y="239"/>
                    <a:pt x="66378" y="179"/>
                    <a:pt x="66366" y="132"/>
                  </a:cubicBezTo>
                  <a:cubicBezTo>
                    <a:pt x="66366" y="72"/>
                    <a:pt x="66319" y="25"/>
                    <a:pt x="66259" y="25"/>
                  </a:cubicBezTo>
                  <a:close/>
                  <a:moveTo>
                    <a:pt x="67140" y="25"/>
                  </a:moveTo>
                  <a:cubicBezTo>
                    <a:pt x="67081" y="25"/>
                    <a:pt x="67033" y="72"/>
                    <a:pt x="67033" y="132"/>
                  </a:cubicBezTo>
                  <a:cubicBezTo>
                    <a:pt x="67033" y="191"/>
                    <a:pt x="67081" y="239"/>
                    <a:pt x="67140" y="239"/>
                  </a:cubicBezTo>
                  <a:lnTo>
                    <a:pt x="67581" y="239"/>
                  </a:lnTo>
                  <a:cubicBezTo>
                    <a:pt x="67640" y="239"/>
                    <a:pt x="67700" y="179"/>
                    <a:pt x="67688" y="132"/>
                  </a:cubicBezTo>
                  <a:cubicBezTo>
                    <a:pt x="67688" y="72"/>
                    <a:pt x="67640" y="25"/>
                    <a:pt x="67581" y="25"/>
                  </a:cubicBezTo>
                  <a:close/>
                  <a:moveTo>
                    <a:pt x="68462" y="25"/>
                  </a:moveTo>
                  <a:cubicBezTo>
                    <a:pt x="68402" y="25"/>
                    <a:pt x="68355" y="72"/>
                    <a:pt x="68355" y="132"/>
                  </a:cubicBezTo>
                  <a:cubicBezTo>
                    <a:pt x="68355" y="191"/>
                    <a:pt x="68402" y="239"/>
                    <a:pt x="68462" y="239"/>
                  </a:cubicBezTo>
                  <a:lnTo>
                    <a:pt x="68914" y="239"/>
                  </a:lnTo>
                  <a:cubicBezTo>
                    <a:pt x="68974" y="239"/>
                    <a:pt x="69033" y="179"/>
                    <a:pt x="69010" y="132"/>
                  </a:cubicBezTo>
                  <a:cubicBezTo>
                    <a:pt x="69010" y="72"/>
                    <a:pt x="68974" y="25"/>
                    <a:pt x="68914" y="25"/>
                  </a:cubicBezTo>
                  <a:close/>
                  <a:moveTo>
                    <a:pt x="69783" y="25"/>
                  </a:moveTo>
                  <a:cubicBezTo>
                    <a:pt x="69724" y="25"/>
                    <a:pt x="69688" y="72"/>
                    <a:pt x="69688" y="132"/>
                  </a:cubicBezTo>
                  <a:cubicBezTo>
                    <a:pt x="69688" y="191"/>
                    <a:pt x="69724" y="239"/>
                    <a:pt x="69783" y="239"/>
                  </a:cubicBezTo>
                  <a:lnTo>
                    <a:pt x="70236" y="239"/>
                  </a:lnTo>
                  <a:cubicBezTo>
                    <a:pt x="70295" y="239"/>
                    <a:pt x="70355" y="179"/>
                    <a:pt x="70343" y="132"/>
                  </a:cubicBezTo>
                  <a:cubicBezTo>
                    <a:pt x="70343" y="72"/>
                    <a:pt x="70295" y="25"/>
                    <a:pt x="70236" y="25"/>
                  </a:cubicBezTo>
                  <a:close/>
                  <a:moveTo>
                    <a:pt x="71117" y="25"/>
                  </a:moveTo>
                  <a:cubicBezTo>
                    <a:pt x="71057" y="25"/>
                    <a:pt x="71010" y="72"/>
                    <a:pt x="71010" y="132"/>
                  </a:cubicBezTo>
                  <a:cubicBezTo>
                    <a:pt x="71010" y="191"/>
                    <a:pt x="71057" y="239"/>
                    <a:pt x="71117" y="239"/>
                  </a:cubicBezTo>
                  <a:lnTo>
                    <a:pt x="71557" y="239"/>
                  </a:lnTo>
                  <a:cubicBezTo>
                    <a:pt x="71617" y="239"/>
                    <a:pt x="71665" y="179"/>
                    <a:pt x="71665" y="132"/>
                  </a:cubicBezTo>
                  <a:cubicBezTo>
                    <a:pt x="71665" y="72"/>
                    <a:pt x="71617" y="25"/>
                    <a:pt x="71557" y="25"/>
                  </a:cubicBezTo>
                  <a:close/>
                  <a:moveTo>
                    <a:pt x="72439" y="25"/>
                  </a:moveTo>
                  <a:cubicBezTo>
                    <a:pt x="72379" y="25"/>
                    <a:pt x="72331" y="72"/>
                    <a:pt x="72331" y="132"/>
                  </a:cubicBezTo>
                  <a:cubicBezTo>
                    <a:pt x="72331" y="191"/>
                    <a:pt x="72379" y="239"/>
                    <a:pt x="72439" y="239"/>
                  </a:cubicBezTo>
                  <a:lnTo>
                    <a:pt x="72879" y="239"/>
                  </a:lnTo>
                  <a:cubicBezTo>
                    <a:pt x="72939" y="239"/>
                    <a:pt x="72986" y="179"/>
                    <a:pt x="72986" y="132"/>
                  </a:cubicBezTo>
                  <a:cubicBezTo>
                    <a:pt x="72986" y="72"/>
                    <a:pt x="72939" y="25"/>
                    <a:pt x="72879" y="25"/>
                  </a:cubicBezTo>
                  <a:close/>
                  <a:moveTo>
                    <a:pt x="73760" y="25"/>
                  </a:moveTo>
                  <a:cubicBezTo>
                    <a:pt x="73701" y="25"/>
                    <a:pt x="73653" y="72"/>
                    <a:pt x="73653" y="132"/>
                  </a:cubicBezTo>
                  <a:cubicBezTo>
                    <a:pt x="73653" y="191"/>
                    <a:pt x="73701" y="239"/>
                    <a:pt x="73760" y="239"/>
                  </a:cubicBezTo>
                  <a:lnTo>
                    <a:pt x="74213" y="239"/>
                  </a:lnTo>
                  <a:cubicBezTo>
                    <a:pt x="74272" y="239"/>
                    <a:pt x="74308" y="179"/>
                    <a:pt x="74308" y="132"/>
                  </a:cubicBezTo>
                  <a:cubicBezTo>
                    <a:pt x="74308" y="72"/>
                    <a:pt x="74272" y="25"/>
                    <a:pt x="74213" y="25"/>
                  </a:cubicBezTo>
                  <a:close/>
                  <a:moveTo>
                    <a:pt x="75082" y="25"/>
                  </a:moveTo>
                  <a:cubicBezTo>
                    <a:pt x="75022" y="25"/>
                    <a:pt x="74986" y="72"/>
                    <a:pt x="74986" y="132"/>
                  </a:cubicBezTo>
                  <a:cubicBezTo>
                    <a:pt x="74986" y="191"/>
                    <a:pt x="75022" y="239"/>
                    <a:pt x="75082" y="239"/>
                  </a:cubicBezTo>
                  <a:lnTo>
                    <a:pt x="75534" y="239"/>
                  </a:lnTo>
                  <a:cubicBezTo>
                    <a:pt x="75594" y="239"/>
                    <a:pt x="75641" y="179"/>
                    <a:pt x="75641" y="132"/>
                  </a:cubicBezTo>
                  <a:cubicBezTo>
                    <a:pt x="75641" y="72"/>
                    <a:pt x="75594" y="25"/>
                    <a:pt x="75534" y="25"/>
                  </a:cubicBezTo>
                  <a:close/>
                  <a:moveTo>
                    <a:pt x="9354" y="82"/>
                  </a:moveTo>
                  <a:cubicBezTo>
                    <a:pt x="9348" y="82"/>
                    <a:pt x="9342" y="83"/>
                    <a:pt x="9335" y="84"/>
                  </a:cubicBezTo>
                  <a:cubicBezTo>
                    <a:pt x="9181" y="96"/>
                    <a:pt x="9038" y="120"/>
                    <a:pt x="8883" y="144"/>
                  </a:cubicBezTo>
                  <a:cubicBezTo>
                    <a:pt x="8823" y="156"/>
                    <a:pt x="8776" y="215"/>
                    <a:pt x="8800" y="275"/>
                  </a:cubicBezTo>
                  <a:cubicBezTo>
                    <a:pt x="8800" y="322"/>
                    <a:pt x="8847" y="370"/>
                    <a:pt x="8907" y="370"/>
                  </a:cubicBezTo>
                  <a:cubicBezTo>
                    <a:pt x="8919" y="370"/>
                    <a:pt x="8919" y="370"/>
                    <a:pt x="8931" y="358"/>
                  </a:cubicBezTo>
                  <a:cubicBezTo>
                    <a:pt x="9073" y="334"/>
                    <a:pt x="9216" y="310"/>
                    <a:pt x="9359" y="298"/>
                  </a:cubicBezTo>
                  <a:cubicBezTo>
                    <a:pt x="9419" y="298"/>
                    <a:pt x="9454" y="239"/>
                    <a:pt x="9454" y="179"/>
                  </a:cubicBezTo>
                  <a:cubicBezTo>
                    <a:pt x="9454" y="126"/>
                    <a:pt x="9407" y="82"/>
                    <a:pt x="9354" y="82"/>
                  </a:cubicBezTo>
                  <a:close/>
                  <a:moveTo>
                    <a:pt x="8049" y="332"/>
                  </a:moveTo>
                  <a:cubicBezTo>
                    <a:pt x="8041" y="332"/>
                    <a:pt x="8033" y="333"/>
                    <a:pt x="8026" y="334"/>
                  </a:cubicBezTo>
                  <a:cubicBezTo>
                    <a:pt x="7871" y="382"/>
                    <a:pt x="7740" y="417"/>
                    <a:pt x="7585" y="453"/>
                  </a:cubicBezTo>
                  <a:cubicBezTo>
                    <a:pt x="7538" y="477"/>
                    <a:pt x="7502" y="537"/>
                    <a:pt x="7514" y="596"/>
                  </a:cubicBezTo>
                  <a:cubicBezTo>
                    <a:pt x="7538" y="632"/>
                    <a:pt x="7573" y="667"/>
                    <a:pt x="7621" y="667"/>
                  </a:cubicBezTo>
                  <a:lnTo>
                    <a:pt x="7669" y="667"/>
                  </a:lnTo>
                  <a:cubicBezTo>
                    <a:pt x="7800" y="620"/>
                    <a:pt x="7942" y="572"/>
                    <a:pt x="8085" y="548"/>
                  </a:cubicBezTo>
                  <a:cubicBezTo>
                    <a:pt x="8145" y="537"/>
                    <a:pt x="8169" y="477"/>
                    <a:pt x="8157" y="417"/>
                  </a:cubicBezTo>
                  <a:cubicBezTo>
                    <a:pt x="8146" y="366"/>
                    <a:pt x="8100" y="332"/>
                    <a:pt x="8049" y="332"/>
                  </a:cubicBezTo>
                  <a:close/>
                  <a:moveTo>
                    <a:pt x="6792" y="735"/>
                  </a:moveTo>
                  <a:cubicBezTo>
                    <a:pt x="6779" y="735"/>
                    <a:pt x="6765" y="736"/>
                    <a:pt x="6752" y="739"/>
                  </a:cubicBezTo>
                  <a:cubicBezTo>
                    <a:pt x="6609" y="798"/>
                    <a:pt x="6478" y="858"/>
                    <a:pt x="6347" y="918"/>
                  </a:cubicBezTo>
                  <a:cubicBezTo>
                    <a:pt x="6287" y="953"/>
                    <a:pt x="6252" y="1013"/>
                    <a:pt x="6287" y="1072"/>
                  </a:cubicBezTo>
                  <a:cubicBezTo>
                    <a:pt x="6299" y="1096"/>
                    <a:pt x="6347" y="1132"/>
                    <a:pt x="6383" y="1132"/>
                  </a:cubicBezTo>
                  <a:cubicBezTo>
                    <a:pt x="6406" y="1132"/>
                    <a:pt x="6418" y="1108"/>
                    <a:pt x="6442" y="1108"/>
                  </a:cubicBezTo>
                  <a:cubicBezTo>
                    <a:pt x="6585" y="1048"/>
                    <a:pt x="6716" y="1013"/>
                    <a:pt x="6847" y="953"/>
                  </a:cubicBezTo>
                  <a:cubicBezTo>
                    <a:pt x="6907" y="918"/>
                    <a:pt x="6918" y="858"/>
                    <a:pt x="6907" y="798"/>
                  </a:cubicBezTo>
                  <a:cubicBezTo>
                    <a:pt x="6879" y="752"/>
                    <a:pt x="6837" y="735"/>
                    <a:pt x="6792" y="735"/>
                  </a:cubicBezTo>
                  <a:close/>
                  <a:moveTo>
                    <a:pt x="5615" y="1290"/>
                  </a:moveTo>
                  <a:cubicBezTo>
                    <a:pt x="5594" y="1290"/>
                    <a:pt x="5572" y="1297"/>
                    <a:pt x="5549" y="1310"/>
                  </a:cubicBezTo>
                  <a:cubicBezTo>
                    <a:pt x="5418" y="1382"/>
                    <a:pt x="5299" y="1453"/>
                    <a:pt x="5168" y="1525"/>
                  </a:cubicBezTo>
                  <a:cubicBezTo>
                    <a:pt x="5109" y="1560"/>
                    <a:pt x="5097" y="1620"/>
                    <a:pt x="5121" y="1680"/>
                  </a:cubicBezTo>
                  <a:cubicBezTo>
                    <a:pt x="5133" y="1727"/>
                    <a:pt x="5168" y="1739"/>
                    <a:pt x="5216" y="1739"/>
                  </a:cubicBezTo>
                  <a:cubicBezTo>
                    <a:pt x="5228" y="1739"/>
                    <a:pt x="5240" y="1727"/>
                    <a:pt x="5287" y="1727"/>
                  </a:cubicBezTo>
                  <a:cubicBezTo>
                    <a:pt x="5406" y="1644"/>
                    <a:pt x="5525" y="1572"/>
                    <a:pt x="5656" y="1501"/>
                  </a:cubicBezTo>
                  <a:cubicBezTo>
                    <a:pt x="5716" y="1465"/>
                    <a:pt x="5728" y="1406"/>
                    <a:pt x="5704" y="1346"/>
                  </a:cubicBezTo>
                  <a:cubicBezTo>
                    <a:pt x="5682" y="1309"/>
                    <a:pt x="5650" y="1290"/>
                    <a:pt x="5615" y="1290"/>
                  </a:cubicBezTo>
                  <a:close/>
                  <a:moveTo>
                    <a:pt x="4477" y="2000"/>
                  </a:moveTo>
                  <a:cubicBezTo>
                    <a:pt x="4452" y="2000"/>
                    <a:pt x="4427" y="2009"/>
                    <a:pt x="4406" y="2025"/>
                  </a:cubicBezTo>
                  <a:lnTo>
                    <a:pt x="4049" y="2287"/>
                  </a:lnTo>
                  <a:cubicBezTo>
                    <a:pt x="4001" y="2322"/>
                    <a:pt x="3990" y="2394"/>
                    <a:pt x="4037" y="2442"/>
                  </a:cubicBezTo>
                  <a:cubicBezTo>
                    <a:pt x="4061" y="2465"/>
                    <a:pt x="4097" y="2477"/>
                    <a:pt x="4120" y="2477"/>
                  </a:cubicBezTo>
                  <a:cubicBezTo>
                    <a:pt x="4144" y="2477"/>
                    <a:pt x="4168" y="2477"/>
                    <a:pt x="4180" y="2465"/>
                  </a:cubicBezTo>
                  <a:cubicBezTo>
                    <a:pt x="4287" y="2370"/>
                    <a:pt x="4406" y="2287"/>
                    <a:pt x="4525" y="2191"/>
                  </a:cubicBezTo>
                  <a:cubicBezTo>
                    <a:pt x="4585" y="2168"/>
                    <a:pt x="4585" y="2096"/>
                    <a:pt x="4561" y="2049"/>
                  </a:cubicBezTo>
                  <a:cubicBezTo>
                    <a:pt x="4541" y="2015"/>
                    <a:pt x="4509" y="2000"/>
                    <a:pt x="4477" y="2000"/>
                  </a:cubicBezTo>
                  <a:close/>
                  <a:moveTo>
                    <a:pt x="3446" y="2834"/>
                  </a:moveTo>
                  <a:cubicBezTo>
                    <a:pt x="3418" y="2834"/>
                    <a:pt x="3388" y="2846"/>
                    <a:pt x="3370" y="2870"/>
                  </a:cubicBezTo>
                  <a:lnTo>
                    <a:pt x="3049" y="3180"/>
                  </a:lnTo>
                  <a:cubicBezTo>
                    <a:pt x="3013" y="3215"/>
                    <a:pt x="3013" y="3287"/>
                    <a:pt x="3049" y="3334"/>
                  </a:cubicBezTo>
                  <a:cubicBezTo>
                    <a:pt x="3073" y="3346"/>
                    <a:pt x="3097" y="3358"/>
                    <a:pt x="3132" y="3358"/>
                  </a:cubicBezTo>
                  <a:cubicBezTo>
                    <a:pt x="3156" y="3358"/>
                    <a:pt x="3192" y="3358"/>
                    <a:pt x="3204" y="3311"/>
                  </a:cubicBezTo>
                  <a:cubicBezTo>
                    <a:pt x="3311" y="3215"/>
                    <a:pt x="3406" y="3120"/>
                    <a:pt x="3513" y="3013"/>
                  </a:cubicBezTo>
                  <a:cubicBezTo>
                    <a:pt x="3561" y="2989"/>
                    <a:pt x="3561" y="2918"/>
                    <a:pt x="3513" y="2870"/>
                  </a:cubicBezTo>
                  <a:cubicBezTo>
                    <a:pt x="3501" y="2846"/>
                    <a:pt x="3475" y="2834"/>
                    <a:pt x="3446" y="2834"/>
                  </a:cubicBezTo>
                  <a:close/>
                  <a:moveTo>
                    <a:pt x="2560" y="3808"/>
                  </a:moveTo>
                  <a:cubicBezTo>
                    <a:pt x="2529" y="3808"/>
                    <a:pt x="2499" y="3825"/>
                    <a:pt x="2477" y="3846"/>
                  </a:cubicBezTo>
                  <a:cubicBezTo>
                    <a:pt x="2370" y="3954"/>
                    <a:pt x="2275" y="4073"/>
                    <a:pt x="2192" y="4192"/>
                  </a:cubicBezTo>
                  <a:cubicBezTo>
                    <a:pt x="2144" y="4239"/>
                    <a:pt x="2156" y="4311"/>
                    <a:pt x="2204" y="4347"/>
                  </a:cubicBezTo>
                  <a:cubicBezTo>
                    <a:pt x="2215" y="4370"/>
                    <a:pt x="2227" y="4370"/>
                    <a:pt x="2263" y="4370"/>
                  </a:cubicBezTo>
                  <a:cubicBezTo>
                    <a:pt x="2299" y="4370"/>
                    <a:pt x="2335" y="4358"/>
                    <a:pt x="2370" y="4323"/>
                  </a:cubicBezTo>
                  <a:cubicBezTo>
                    <a:pt x="2454" y="4204"/>
                    <a:pt x="2549" y="4108"/>
                    <a:pt x="2632" y="3977"/>
                  </a:cubicBezTo>
                  <a:cubicBezTo>
                    <a:pt x="2680" y="3942"/>
                    <a:pt x="2668" y="3882"/>
                    <a:pt x="2620" y="3835"/>
                  </a:cubicBezTo>
                  <a:cubicBezTo>
                    <a:pt x="2601" y="3815"/>
                    <a:pt x="2580" y="3808"/>
                    <a:pt x="2560" y="3808"/>
                  </a:cubicBezTo>
                  <a:close/>
                  <a:moveTo>
                    <a:pt x="1759" y="4873"/>
                  </a:moveTo>
                  <a:cubicBezTo>
                    <a:pt x="1724" y="4873"/>
                    <a:pt x="1689" y="4889"/>
                    <a:pt x="1668" y="4918"/>
                  </a:cubicBezTo>
                  <a:cubicBezTo>
                    <a:pt x="1584" y="5061"/>
                    <a:pt x="1501" y="5180"/>
                    <a:pt x="1430" y="5311"/>
                  </a:cubicBezTo>
                  <a:cubicBezTo>
                    <a:pt x="1406" y="5359"/>
                    <a:pt x="1418" y="5430"/>
                    <a:pt x="1477" y="5454"/>
                  </a:cubicBezTo>
                  <a:cubicBezTo>
                    <a:pt x="1489" y="5478"/>
                    <a:pt x="1525" y="5478"/>
                    <a:pt x="1537" y="5478"/>
                  </a:cubicBezTo>
                  <a:cubicBezTo>
                    <a:pt x="1561" y="5478"/>
                    <a:pt x="1608" y="5442"/>
                    <a:pt x="1620" y="5418"/>
                  </a:cubicBezTo>
                  <a:cubicBezTo>
                    <a:pt x="1704" y="5299"/>
                    <a:pt x="1775" y="5156"/>
                    <a:pt x="1846" y="5037"/>
                  </a:cubicBezTo>
                  <a:cubicBezTo>
                    <a:pt x="1882" y="5001"/>
                    <a:pt x="1858" y="4918"/>
                    <a:pt x="1823" y="4894"/>
                  </a:cubicBezTo>
                  <a:cubicBezTo>
                    <a:pt x="1804" y="4880"/>
                    <a:pt x="1781" y="4873"/>
                    <a:pt x="1759" y="4873"/>
                  </a:cubicBezTo>
                  <a:close/>
                  <a:moveTo>
                    <a:pt x="1128" y="6021"/>
                  </a:moveTo>
                  <a:cubicBezTo>
                    <a:pt x="1083" y="6021"/>
                    <a:pt x="1041" y="6039"/>
                    <a:pt x="1013" y="6085"/>
                  </a:cubicBezTo>
                  <a:lnTo>
                    <a:pt x="834" y="6490"/>
                  </a:lnTo>
                  <a:cubicBezTo>
                    <a:pt x="811" y="6537"/>
                    <a:pt x="834" y="6609"/>
                    <a:pt x="894" y="6632"/>
                  </a:cubicBezTo>
                  <a:cubicBezTo>
                    <a:pt x="906" y="6644"/>
                    <a:pt x="930" y="6644"/>
                    <a:pt x="942" y="6644"/>
                  </a:cubicBezTo>
                  <a:cubicBezTo>
                    <a:pt x="989" y="6644"/>
                    <a:pt x="1025" y="6621"/>
                    <a:pt x="1049" y="6573"/>
                  </a:cubicBezTo>
                  <a:lnTo>
                    <a:pt x="1227" y="6168"/>
                  </a:lnTo>
                  <a:cubicBezTo>
                    <a:pt x="1239" y="6109"/>
                    <a:pt x="1227" y="6049"/>
                    <a:pt x="1168" y="6025"/>
                  </a:cubicBezTo>
                  <a:cubicBezTo>
                    <a:pt x="1154" y="6023"/>
                    <a:pt x="1141" y="6021"/>
                    <a:pt x="1128" y="6021"/>
                  </a:cubicBezTo>
                  <a:close/>
                  <a:moveTo>
                    <a:pt x="630" y="7256"/>
                  </a:moveTo>
                  <a:cubicBezTo>
                    <a:pt x="585" y="7256"/>
                    <a:pt x="546" y="7288"/>
                    <a:pt x="537" y="7335"/>
                  </a:cubicBezTo>
                  <a:cubicBezTo>
                    <a:pt x="489" y="7478"/>
                    <a:pt x="441" y="7621"/>
                    <a:pt x="406" y="7764"/>
                  </a:cubicBezTo>
                  <a:cubicBezTo>
                    <a:pt x="394" y="7823"/>
                    <a:pt x="418" y="7883"/>
                    <a:pt x="477" y="7895"/>
                  </a:cubicBezTo>
                  <a:lnTo>
                    <a:pt x="513" y="7895"/>
                  </a:lnTo>
                  <a:cubicBezTo>
                    <a:pt x="549" y="7895"/>
                    <a:pt x="596" y="7871"/>
                    <a:pt x="632" y="7811"/>
                  </a:cubicBezTo>
                  <a:cubicBezTo>
                    <a:pt x="656" y="7680"/>
                    <a:pt x="703" y="7525"/>
                    <a:pt x="739" y="7394"/>
                  </a:cubicBezTo>
                  <a:cubicBezTo>
                    <a:pt x="763" y="7335"/>
                    <a:pt x="727" y="7275"/>
                    <a:pt x="668" y="7264"/>
                  </a:cubicBezTo>
                  <a:cubicBezTo>
                    <a:pt x="655" y="7258"/>
                    <a:pt x="642" y="7256"/>
                    <a:pt x="630" y="7256"/>
                  </a:cubicBezTo>
                  <a:close/>
                  <a:moveTo>
                    <a:pt x="316" y="8536"/>
                  </a:moveTo>
                  <a:cubicBezTo>
                    <a:pt x="263" y="8536"/>
                    <a:pt x="213" y="8579"/>
                    <a:pt x="191" y="8633"/>
                  </a:cubicBezTo>
                  <a:cubicBezTo>
                    <a:pt x="168" y="8776"/>
                    <a:pt x="132" y="8930"/>
                    <a:pt x="120" y="9073"/>
                  </a:cubicBezTo>
                  <a:cubicBezTo>
                    <a:pt x="108" y="9133"/>
                    <a:pt x="156" y="9180"/>
                    <a:pt x="215" y="9192"/>
                  </a:cubicBezTo>
                  <a:lnTo>
                    <a:pt x="227" y="9192"/>
                  </a:lnTo>
                  <a:cubicBezTo>
                    <a:pt x="287" y="9192"/>
                    <a:pt x="334" y="9145"/>
                    <a:pt x="346" y="9097"/>
                  </a:cubicBezTo>
                  <a:cubicBezTo>
                    <a:pt x="370" y="8954"/>
                    <a:pt x="394" y="8823"/>
                    <a:pt x="418" y="8668"/>
                  </a:cubicBezTo>
                  <a:cubicBezTo>
                    <a:pt x="430" y="8609"/>
                    <a:pt x="394" y="8549"/>
                    <a:pt x="334" y="8537"/>
                  </a:cubicBezTo>
                  <a:cubicBezTo>
                    <a:pt x="328" y="8536"/>
                    <a:pt x="322" y="8536"/>
                    <a:pt x="316" y="8536"/>
                  </a:cubicBezTo>
                  <a:close/>
                  <a:moveTo>
                    <a:pt x="144" y="9835"/>
                  </a:moveTo>
                  <a:cubicBezTo>
                    <a:pt x="96" y="9835"/>
                    <a:pt x="37" y="9883"/>
                    <a:pt x="37" y="9942"/>
                  </a:cubicBezTo>
                  <a:cubicBezTo>
                    <a:pt x="37" y="10085"/>
                    <a:pt x="13" y="10240"/>
                    <a:pt x="13" y="10383"/>
                  </a:cubicBezTo>
                  <a:cubicBezTo>
                    <a:pt x="1" y="10454"/>
                    <a:pt x="60" y="10502"/>
                    <a:pt x="120" y="10502"/>
                  </a:cubicBezTo>
                  <a:cubicBezTo>
                    <a:pt x="180" y="10502"/>
                    <a:pt x="227" y="10454"/>
                    <a:pt x="239" y="10383"/>
                  </a:cubicBezTo>
                  <a:cubicBezTo>
                    <a:pt x="239" y="10240"/>
                    <a:pt x="239" y="10097"/>
                    <a:pt x="251" y="9954"/>
                  </a:cubicBezTo>
                  <a:cubicBezTo>
                    <a:pt x="251" y="9895"/>
                    <a:pt x="203" y="9835"/>
                    <a:pt x="144" y="9835"/>
                  </a:cubicBezTo>
                  <a:close/>
                  <a:moveTo>
                    <a:pt x="120" y="11169"/>
                  </a:moveTo>
                  <a:cubicBezTo>
                    <a:pt x="60" y="11169"/>
                    <a:pt x="13" y="11216"/>
                    <a:pt x="13" y="11276"/>
                  </a:cubicBezTo>
                  <a:lnTo>
                    <a:pt x="13" y="11728"/>
                  </a:lnTo>
                  <a:cubicBezTo>
                    <a:pt x="13" y="11788"/>
                    <a:pt x="60" y="11824"/>
                    <a:pt x="120" y="11824"/>
                  </a:cubicBezTo>
                  <a:cubicBezTo>
                    <a:pt x="180" y="11824"/>
                    <a:pt x="227" y="11788"/>
                    <a:pt x="227" y="11728"/>
                  </a:cubicBezTo>
                  <a:lnTo>
                    <a:pt x="227" y="11276"/>
                  </a:lnTo>
                  <a:cubicBezTo>
                    <a:pt x="227" y="11216"/>
                    <a:pt x="180" y="11169"/>
                    <a:pt x="120" y="11169"/>
                  </a:cubicBezTo>
                  <a:close/>
                  <a:moveTo>
                    <a:pt x="120" y="12502"/>
                  </a:moveTo>
                  <a:cubicBezTo>
                    <a:pt x="60" y="12502"/>
                    <a:pt x="13" y="12538"/>
                    <a:pt x="13" y="12598"/>
                  </a:cubicBezTo>
                  <a:lnTo>
                    <a:pt x="13" y="13050"/>
                  </a:lnTo>
                  <a:cubicBezTo>
                    <a:pt x="13" y="13109"/>
                    <a:pt x="60" y="13157"/>
                    <a:pt x="120" y="13157"/>
                  </a:cubicBezTo>
                  <a:cubicBezTo>
                    <a:pt x="180" y="13157"/>
                    <a:pt x="227" y="13109"/>
                    <a:pt x="227" y="13050"/>
                  </a:cubicBezTo>
                  <a:lnTo>
                    <a:pt x="227" y="12598"/>
                  </a:lnTo>
                  <a:cubicBezTo>
                    <a:pt x="227" y="12538"/>
                    <a:pt x="180" y="12502"/>
                    <a:pt x="120" y="12502"/>
                  </a:cubicBezTo>
                  <a:close/>
                  <a:moveTo>
                    <a:pt x="120" y="13824"/>
                  </a:moveTo>
                  <a:cubicBezTo>
                    <a:pt x="60" y="13824"/>
                    <a:pt x="13" y="13871"/>
                    <a:pt x="13" y="13931"/>
                  </a:cubicBezTo>
                  <a:lnTo>
                    <a:pt x="13" y="14372"/>
                  </a:lnTo>
                  <a:cubicBezTo>
                    <a:pt x="13" y="14431"/>
                    <a:pt x="60" y="14479"/>
                    <a:pt x="120" y="14479"/>
                  </a:cubicBezTo>
                  <a:cubicBezTo>
                    <a:pt x="180" y="14479"/>
                    <a:pt x="227" y="14431"/>
                    <a:pt x="227" y="14372"/>
                  </a:cubicBezTo>
                  <a:lnTo>
                    <a:pt x="227" y="13931"/>
                  </a:lnTo>
                  <a:cubicBezTo>
                    <a:pt x="227" y="13871"/>
                    <a:pt x="180" y="13824"/>
                    <a:pt x="120" y="13824"/>
                  </a:cubicBezTo>
                  <a:close/>
                  <a:moveTo>
                    <a:pt x="120" y="15145"/>
                  </a:moveTo>
                  <a:cubicBezTo>
                    <a:pt x="60" y="15145"/>
                    <a:pt x="13" y="15193"/>
                    <a:pt x="13" y="15253"/>
                  </a:cubicBezTo>
                  <a:lnTo>
                    <a:pt x="13" y="15693"/>
                  </a:lnTo>
                  <a:cubicBezTo>
                    <a:pt x="13" y="15753"/>
                    <a:pt x="60" y="15800"/>
                    <a:pt x="120" y="15800"/>
                  </a:cubicBezTo>
                  <a:cubicBezTo>
                    <a:pt x="180" y="15800"/>
                    <a:pt x="227" y="15753"/>
                    <a:pt x="227" y="15693"/>
                  </a:cubicBezTo>
                  <a:lnTo>
                    <a:pt x="227" y="15253"/>
                  </a:lnTo>
                  <a:cubicBezTo>
                    <a:pt x="227" y="15193"/>
                    <a:pt x="180" y="15145"/>
                    <a:pt x="120" y="15145"/>
                  </a:cubicBezTo>
                  <a:close/>
                  <a:moveTo>
                    <a:pt x="120" y="16467"/>
                  </a:moveTo>
                  <a:cubicBezTo>
                    <a:pt x="60" y="16467"/>
                    <a:pt x="13" y="16515"/>
                    <a:pt x="13" y="16574"/>
                  </a:cubicBezTo>
                  <a:lnTo>
                    <a:pt x="13" y="17027"/>
                  </a:lnTo>
                  <a:cubicBezTo>
                    <a:pt x="13" y="17086"/>
                    <a:pt x="60" y="17122"/>
                    <a:pt x="120" y="17122"/>
                  </a:cubicBezTo>
                  <a:cubicBezTo>
                    <a:pt x="180" y="17122"/>
                    <a:pt x="227" y="17086"/>
                    <a:pt x="227" y="17027"/>
                  </a:cubicBezTo>
                  <a:lnTo>
                    <a:pt x="227" y="16574"/>
                  </a:lnTo>
                  <a:cubicBezTo>
                    <a:pt x="227" y="16515"/>
                    <a:pt x="180" y="16467"/>
                    <a:pt x="120" y="16467"/>
                  </a:cubicBezTo>
                  <a:close/>
                  <a:moveTo>
                    <a:pt x="120" y="17801"/>
                  </a:moveTo>
                  <a:cubicBezTo>
                    <a:pt x="60" y="17801"/>
                    <a:pt x="13" y="17836"/>
                    <a:pt x="13" y="17896"/>
                  </a:cubicBezTo>
                  <a:lnTo>
                    <a:pt x="13" y="18348"/>
                  </a:lnTo>
                  <a:cubicBezTo>
                    <a:pt x="13" y="18408"/>
                    <a:pt x="60" y="18455"/>
                    <a:pt x="120" y="18455"/>
                  </a:cubicBezTo>
                  <a:cubicBezTo>
                    <a:pt x="180" y="18455"/>
                    <a:pt x="227" y="18408"/>
                    <a:pt x="227" y="18348"/>
                  </a:cubicBezTo>
                  <a:lnTo>
                    <a:pt x="227" y="17896"/>
                  </a:lnTo>
                  <a:cubicBezTo>
                    <a:pt x="227" y="17836"/>
                    <a:pt x="180" y="17801"/>
                    <a:pt x="120" y="17801"/>
                  </a:cubicBezTo>
                  <a:close/>
                  <a:moveTo>
                    <a:pt x="120" y="19122"/>
                  </a:moveTo>
                  <a:cubicBezTo>
                    <a:pt x="60" y="19122"/>
                    <a:pt x="13" y="19170"/>
                    <a:pt x="13" y="19229"/>
                  </a:cubicBezTo>
                  <a:lnTo>
                    <a:pt x="13" y="19670"/>
                  </a:lnTo>
                  <a:cubicBezTo>
                    <a:pt x="13" y="19729"/>
                    <a:pt x="60" y="19777"/>
                    <a:pt x="120" y="19777"/>
                  </a:cubicBezTo>
                  <a:cubicBezTo>
                    <a:pt x="180" y="19777"/>
                    <a:pt x="227" y="19729"/>
                    <a:pt x="227" y="19670"/>
                  </a:cubicBezTo>
                  <a:lnTo>
                    <a:pt x="227" y="19229"/>
                  </a:lnTo>
                  <a:cubicBezTo>
                    <a:pt x="227" y="19170"/>
                    <a:pt x="180" y="19122"/>
                    <a:pt x="120" y="19122"/>
                  </a:cubicBezTo>
                  <a:close/>
                  <a:moveTo>
                    <a:pt x="120" y="20444"/>
                  </a:moveTo>
                  <a:cubicBezTo>
                    <a:pt x="60" y="20444"/>
                    <a:pt x="13" y="20491"/>
                    <a:pt x="13" y="20551"/>
                  </a:cubicBezTo>
                  <a:lnTo>
                    <a:pt x="13" y="20991"/>
                  </a:lnTo>
                  <a:cubicBezTo>
                    <a:pt x="13" y="21051"/>
                    <a:pt x="60" y="21099"/>
                    <a:pt x="120" y="21099"/>
                  </a:cubicBezTo>
                  <a:cubicBezTo>
                    <a:pt x="180" y="21099"/>
                    <a:pt x="227" y="21051"/>
                    <a:pt x="227" y="20991"/>
                  </a:cubicBezTo>
                  <a:lnTo>
                    <a:pt x="227" y="20551"/>
                  </a:lnTo>
                  <a:cubicBezTo>
                    <a:pt x="227" y="20491"/>
                    <a:pt x="180" y="20444"/>
                    <a:pt x="120" y="20444"/>
                  </a:cubicBezTo>
                  <a:close/>
                  <a:moveTo>
                    <a:pt x="120" y="21765"/>
                  </a:moveTo>
                  <a:cubicBezTo>
                    <a:pt x="60" y="21765"/>
                    <a:pt x="13" y="21813"/>
                    <a:pt x="13" y="21872"/>
                  </a:cubicBezTo>
                  <a:lnTo>
                    <a:pt x="13" y="22325"/>
                  </a:lnTo>
                  <a:cubicBezTo>
                    <a:pt x="13" y="22384"/>
                    <a:pt x="60" y="22420"/>
                    <a:pt x="120" y="22420"/>
                  </a:cubicBezTo>
                  <a:cubicBezTo>
                    <a:pt x="180" y="22420"/>
                    <a:pt x="227" y="22384"/>
                    <a:pt x="227" y="22325"/>
                  </a:cubicBezTo>
                  <a:lnTo>
                    <a:pt x="227" y="21872"/>
                  </a:lnTo>
                  <a:cubicBezTo>
                    <a:pt x="227" y="21813"/>
                    <a:pt x="180" y="21765"/>
                    <a:pt x="120" y="21765"/>
                  </a:cubicBezTo>
                  <a:close/>
                  <a:moveTo>
                    <a:pt x="120" y="23087"/>
                  </a:moveTo>
                  <a:cubicBezTo>
                    <a:pt x="60" y="23087"/>
                    <a:pt x="13" y="23135"/>
                    <a:pt x="13" y="23194"/>
                  </a:cubicBezTo>
                  <a:lnTo>
                    <a:pt x="13" y="23646"/>
                  </a:lnTo>
                  <a:cubicBezTo>
                    <a:pt x="13" y="23706"/>
                    <a:pt x="60" y="23754"/>
                    <a:pt x="120" y="23754"/>
                  </a:cubicBezTo>
                  <a:cubicBezTo>
                    <a:pt x="180" y="23754"/>
                    <a:pt x="227" y="23706"/>
                    <a:pt x="227" y="23646"/>
                  </a:cubicBezTo>
                  <a:lnTo>
                    <a:pt x="227" y="23194"/>
                  </a:lnTo>
                  <a:cubicBezTo>
                    <a:pt x="227" y="23135"/>
                    <a:pt x="180" y="23087"/>
                    <a:pt x="120" y="23087"/>
                  </a:cubicBezTo>
                  <a:close/>
                  <a:moveTo>
                    <a:pt x="120" y="24420"/>
                  </a:moveTo>
                  <a:cubicBezTo>
                    <a:pt x="60" y="24420"/>
                    <a:pt x="13" y="24468"/>
                    <a:pt x="13" y="24516"/>
                  </a:cubicBezTo>
                  <a:lnTo>
                    <a:pt x="13" y="24968"/>
                  </a:lnTo>
                  <a:cubicBezTo>
                    <a:pt x="13" y="25028"/>
                    <a:pt x="60" y="25075"/>
                    <a:pt x="120" y="25075"/>
                  </a:cubicBezTo>
                  <a:cubicBezTo>
                    <a:pt x="180" y="25075"/>
                    <a:pt x="227" y="25028"/>
                    <a:pt x="227" y="24968"/>
                  </a:cubicBezTo>
                  <a:lnTo>
                    <a:pt x="227" y="24516"/>
                  </a:lnTo>
                  <a:cubicBezTo>
                    <a:pt x="227" y="24456"/>
                    <a:pt x="180" y="24420"/>
                    <a:pt x="120" y="24420"/>
                  </a:cubicBezTo>
                  <a:close/>
                  <a:moveTo>
                    <a:pt x="120" y="25742"/>
                  </a:moveTo>
                  <a:cubicBezTo>
                    <a:pt x="60" y="25742"/>
                    <a:pt x="13" y="25790"/>
                    <a:pt x="13" y="25849"/>
                  </a:cubicBezTo>
                  <a:lnTo>
                    <a:pt x="13" y="26290"/>
                  </a:lnTo>
                  <a:cubicBezTo>
                    <a:pt x="13" y="26349"/>
                    <a:pt x="60" y="26397"/>
                    <a:pt x="120" y="26397"/>
                  </a:cubicBezTo>
                  <a:cubicBezTo>
                    <a:pt x="180" y="26397"/>
                    <a:pt x="227" y="26337"/>
                    <a:pt x="227" y="26290"/>
                  </a:cubicBezTo>
                  <a:lnTo>
                    <a:pt x="227" y="25849"/>
                  </a:lnTo>
                  <a:cubicBezTo>
                    <a:pt x="227" y="25790"/>
                    <a:pt x="180" y="25742"/>
                    <a:pt x="120" y="25742"/>
                  </a:cubicBezTo>
                  <a:close/>
                  <a:moveTo>
                    <a:pt x="120" y="27064"/>
                  </a:moveTo>
                  <a:cubicBezTo>
                    <a:pt x="60" y="27064"/>
                    <a:pt x="13" y="27111"/>
                    <a:pt x="13" y="27171"/>
                  </a:cubicBezTo>
                  <a:lnTo>
                    <a:pt x="13" y="27611"/>
                  </a:lnTo>
                  <a:cubicBezTo>
                    <a:pt x="13" y="27683"/>
                    <a:pt x="60" y="27718"/>
                    <a:pt x="120" y="27718"/>
                  </a:cubicBezTo>
                  <a:cubicBezTo>
                    <a:pt x="180" y="27718"/>
                    <a:pt x="227" y="27659"/>
                    <a:pt x="227" y="27611"/>
                  </a:cubicBezTo>
                  <a:lnTo>
                    <a:pt x="227" y="27171"/>
                  </a:lnTo>
                  <a:cubicBezTo>
                    <a:pt x="227" y="27111"/>
                    <a:pt x="180" y="27064"/>
                    <a:pt x="120" y="27064"/>
                  </a:cubicBezTo>
                  <a:close/>
                  <a:moveTo>
                    <a:pt x="120" y="28385"/>
                  </a:moveTo>
                  <a:cubicBezTo>
                    <a:pt x="60" y="28385"/>
                    <a:pt x="13" y="28433"/>
                    <a:pt x="13" y="28492"/>
                  </a:cubicBezTo>
                  <a:lnTo>
                    <a:pt x="13" y="28945"/>
                  </a:lnTo>
                  <a:cubicBezTo>
                    <a:pt x="13" y="29004"/>
                    <a:pt x="60" y="29052"/>
                    <a:pt x="120" y="29052"/>
                  </a:cubicBezTo>
                  <a:cubicBezTo>
                    <a:pt x="180" y="29052"/>
                    <a:pt x="227" y="28980"/>
                    <a:pt x="227" y="28945"/>
                  </a:cubicBezTo>
                  <a:lnTo>
                    <a:pt x="227" y="28492"/>
                  </a:lnTo>
                  <a:cubicBezTo>
                    <a:pt x="227" y="28433"/>
                    <a:pt x="180" y="28385"/>
                    <a:pt x="120" y="28385"/>
                  </a:cubicBezTo>
                  <a:close/>
                  <a:moveTo>
                    <a:pt x="120" y="29719"/>
                  </a:moveTo>
                  <a:cubicBezTo>
                    <a:pt x="60" y="29719"/>
                    <a:pt x="13" y="29766"/>
                    <a:pt x="13" y="29826"/>
                  </a:cubicBezTo>
                  <a:lnTo>
                    <a:pt x="13" y="30266"/>
                  </a:lnTo>
                  <a:cubicBezTo>
                    <a:pt x="13" y="30326"/>
                    <a:pt x="60" y="30374"/>
                    <a:pt x="120" y="30374"/>
                  </a:cubicBezTo>
                  <a:cubicBezTo>
                    <a:pt x="180" y="30374"/>
                    <a:pt x="227" y="30314"/>
                    <a:pt x="227" y="30266"/>
                  </a:cubicBezTo>
                  <a:lnTo>
                    <a:pt x="227" y="29826"/>
                  </a:lnTo>
                  <a:cubicBezTo>
                    <a:pt x="227" y="29754"/>
                    <a:pt x="180" y="29719"/>
                    <a:pt x="120" y="29719"/>
                  </a:cubicBezTo>
                  <a:close/>
                  <a:moveTo>
                    <a:pt x="120" y="31040"/>
                  </a:moveTo>
                  <a:cubicBezTo>
                    <a:pt x="60" y="31040"/>
                    <a:pt x="13" y="31088"/>
                    <a:pt x="13" y="31147"/>
                  </a:cubicBezTo>
                  <a:lnTo>
                    <a:pt x="13" y="31588"/>
                  </a:lnTo>
                  <a:cubicBezTo>
                    <a:pt x="13" y="31647"/>
                    <a:pt x="60" y="31695"/>
                    <a:pt x="120" y="31695"/>
                  </a:cubicBezTo>
                  <a:cubicBezTo>
                    <a:pt x="180" y="31695"/>
                    <a:pt x="227" y="31636"/>
                    <a:pt x="227" y="31588"/>
                  </a:cubicBezTo>
                  <a:lnTo>
                    <a:pt x="227" y="31147"/>
                  </a:lnTo>
                  <a:cubicBezTo>
                    <a:pt x="227" y="31088"/>
                    <a:pt x="180" y="31040"/>
                    <a:pt x="120" y="31040"/>
                  </a:cubicBezTo>
                  <a:close/>
                  <a:moveTo>
                    <a:pt x="120" y="32362"/>
                  </a:moveTo>
                  <a:cubicBezTo>
                    <a:pt x="60" y="32362"/>
                    <a:pt x="13" y="32409"/>
                    <a:pt x="13" y="32469"/>
                  </a:cubicBezTo>
                  <a:lnTo>
                    <a:pt x="13" y="32910"/>
                  </a:lnTo>
                  <a:cubicBezTo>
                    <a:pt x="13" y="32981"/>
                    <a:pt x="60" y="33017"/>
                    <a:pt x="120" y="33017"/>
                  </a:cubicBezTo>
                  <a:cubicBezTo>
                    <a:pt x="180" y="33017"/>
                    <a:pt x="227" y="32957"/>
                    <a:pt x="227" y="32910"/>
                  </a:cubicBezTo>
                  <a:lnTo>
                    <a:pt x="227" y="32469"/>
                  </a:lnTo>
                  <a:cubicBezTo>
                    <a:pt x="227" y="32409"/>
                    <a:pt x="180" y="32362"/>
                    <a:pt x="120" y="32362"/>
                  </a:cubicBezTo>
                  <a:close/>
                  <a:moveTo>
                    <a:pt x="120" y="33672"/>
                  </a:moveTo>
                  <a:cubicBezTo>
                    <a:pt x="60" y="33672"/>
                    <a:pt x="13" y="33719"/>
                    <a:pt x="13" y="33779"/>
                  </a:cubicBezTo>
                  <a:lnTo>
                    <a:pt x="13" y="34231"/>
                  </a:lnTo>
                  <a:cubicBezTo>
                    <a:pt x="13" y="34291"/>
                    <a:pt x="60" y="34326"/>
                    <a:pt x="120" y="34326"/>
                  </a:cubicBezTo>
                  <a:cubicBezTo>
                    <a:pt x="180" y="34326"/>
                    <a:pt x="227" y="34291"/>
                    <a:pt x="227" y="34231"/>
                  </a:cubicBezTo>
                  <a:lnTo>
                    <a:pt x="227" y="33779"/>
                  </a:lnTo>
                  <a:cubicBezTo>
                    <a:pt x="227" y="33719"/>
                    <a:pt x="180" y="33672"/>
                    <a:pt x="120" y="33672"/>
                  </a:cubicBezTo>
                  <a:close/>
                  <a:moveTo>
                    <a:pt x="120" y="34993"/>
                  </a:moveTo>
                  <a:cubicBezTo>
                    <a:pt x="60" y="34993"/>
                    <a:pt x="13" y="35041"/>
                    <a:pt x="13" y="35100"/>
                  </a:cubicBezTo>
                  <a:lnTo>
                    <a:pt x="13" y="35553"/>
                  </a:lnTo>
                  <a:cubicBezTo>
                    <a:pt x="13" y="35612"/>
                    <a:pt x="60" y="35660"/>
                    <a:pt x="120" y="35660"/>
                  </a:cubicBezTo>
                  <a:cubicBezTo>
                    <a:pt x="180" y="35660"/>
                    <a:pt x="227" y="35612"/>
                    <a:pt x="227" y="35553"/>
                  </a:cubicBezTo>
                  <a:lnTo>
                    <a:pt x="227" y="35100"/>
                  </a:lnTo>
                  <a:cubicBezTo>
                    <a:pt x="227" y="35041"/>
                    <a:pt x="180" y="34993"/>
                    <a:pt x="120" y="34993"/>
                  </a:cubicBezTo>
                  <a:close/>
                  <a:moveTo>
                    <a:pt x="120" y="36327"/>
                  </a:moveTo>
                  <a:cubicBezTo>
                    <a:pt x="60" y="36327"/>
                    <a:pt x="13" y="36374"/>
                    <a:pt x="13" y="36422"/>
                  </a:cubicBezTo>
                  <a:lnTo>
                    <a:pt x="13" y="36874"/>
                  </a:lnTo>
                  <a:cubicBezTo>
                    <a:pt x="13" y="36934"/>
                    <a:pt x="60" y="36981"/>
                    <a:pt x="120" y="36981"/>
                  </a:cubicBezTo>
                  <a:cubicBezTo>
                    <a:pt x="180" y="36981"/>
                    <a:pt x="227" y="36934"/>
                    <a:pt x="227" y="36874"/>
                  </a:cubicBezTo>
                  <a:lnTo>
                    <a:pt x="227" y="36422"/>
                  </a:lnTo>
                  <a:cubicBezTo>
                    <a:pt x="227" y="36362"/>
                    <a:pt x="180" y="36327"/>
                    <a:pt x="120" y="36327"/>
                  </a:cubicBezTo>
                  <a:close/>
                  <a:moveTo>
                    <a:pt x="120" y="37648"/>
                  </a:moveTo>
                  <a:cubicBezTo>
                    <a:pt x="60" y="37648"/>
                    <a:pt x="13" y="37696"/>
                    <a:pt x="13" y="37755"/>
                  </a:cubicBezTo>
                  <a:lnTo>
                    <a:pt x="13" y="38196"/>
                  </a:lnTo>
                  <a:cubicBezTo>
                    <a:pt x="13" y="38255"/>
                    <a:pt x="60" y="38303"/>
                    <a:pt x="120" y="38303"/>
                  </a:cubicBezTo>
                  <a:cubicBezTo>
                    <a:pt x="180" y="38303"/>
                    <a:pt x="227" y="38255"/>
                    <a:pt x="227" y="38196"/>
                  </a:cubicBezTo>
                  <a:lnTo>
                    <a:pt x="227" y="37755"/>
                  </a:lnTo>
                  <a:cubicBezTo>
                    <a:pt x="227" y="37696"/>
                    <a:pt x="180" y="37648"/>
                    <a:pt x="120" y="37648"/>
                  </a:cubicBezTo>
                  <a:close/>
                  <a:moveTo>
                    <a:pt x="120" y="38970"/>
                  </a:moveTo>
                  <a:cubicBezTo>
                    <a:pt x="60" y="38970"/>
                    <a:pt x="13" y="39017"/>
                    <a:pt x="13" y="39077"/>
                  </a:cubicBezTo>
                  <a:lnTo>
                    <a:pt x="13" y="39517"/>
                  </a:lnTo>
                  <a:cubicBezTo>
                    <a:pt x="13" y="39589"/>
                    <a:pt x="60" y="39625"/>
                    <a:pt x="120" y="39625"/>
                  </a:cubicBezTo>
                  <a:cubicBezTo>
                    <a:pt x="180" y="39625"/>
                    <a:pt x="227" y="39589"/>
                    <a:pt x="227" y="39517"/>
                  </a:cubicBezTo>
                  <a:lnTo>
                    <a:pt x="227" y="39077"/>
                  </a:lnTo>
                  <a:cubicBezTo>
                    <a:pt x="227" y="39017"/>
                    <a:pt x="180" y="38970"/>
                    <a:pt x="120" y="38970"/>
                  </a:cubicBezTo>
                  <a:close/>
                  <a:moveTo>
                    <a:pt x="120" y="40291"/>
                  </a:moveTo>
                  <a:cubicBezTo>
                    <a:pt x="60" y="40291"/>
                    <a:pt x="13" y="40339"/>
                    <a:pt x="13" y="40399"/>
                  </a:cubicBezTo>
                  <a:lnTo>
                    <a:pt x="13" y="40851"/>
                  </a:lnTo>
                  <a:cubicBezTo>
                    <a:pt x="13" y="40911"/>
                    <a:pt x="60" y="40958"/>
                    <a:pt x="120" y="40958"/>
                  </a:cubicBezTo>
                  <a:cubicBezTo>
                    <a:pt x="180" y="40958"/>
                    <a:pt x="227" y="40911"/>
                    <a:pt x="227" y="40851"/>
                  </a:cubicBezTo>
                  <a:lnTo>
                    <a:pt x="227" y="40399"/>
                  </a:lnTo>
                  <a:cubicBezTo>
                    <a:pt x="227" y="40339"/>
                    <a:pt x="180" y="40291"/>
                    <a:pt x="120" y="40291"/>
                  </a:cubicBezTo>
                  <a:close/>
                  <a:moveTo>
                    <a:pt x="120" y="41625"/>
                  </a:moveTo>
                  <a:cubicBezTo>
                    <a:pt x="60" y="41625"/>
                    <a:pt x="13" y="41673"/>
                    <a:pt x="13" y="41732"/>
                  </a:cubicBezTo>
                  <a:lnTo>
                    <a:pt x="13" y="42173"/>
                  </a:lnTo>
                  <a:cubicBezTo>
                    <a:pt x="13" y="42232"/>
                    <a:pt x="60" y="42280"/>
                    <a:pt x="120" y="42280"/>
                  </a:cubicBezTo>
                  <a:cubicBezTo>
                    <a:pt x="180" y="42280"/>
                    <a:pt x="227" y="42232"/>
                    <a:pt x="227" y="42173"/>
                  </a:cubicBezTo>
                  <a:lnTo>
                    <a:pt x="227" y="41732"/>
                  </a:lnTo>
                  <a:cubicBezTo>
                    <a:pt x="227" y="41661"/>
                    <a:pt x="180" y="41625"/>
                    <a:pt x="120" y="41625"/>
                  </a:cubicBezTo>
                  <a:close/>
                  <a:moveTo>
                    <a:pt x="120" y="42946"/>
                  </a:moveTo>
                  <a:cubicBezTo>
                    <a:pt x="60" y="42946"/>
                    <a:pt x="13" y="42994"/>
                    <a:pt x="13" y="43054"/>
                  </a:cubicBezTo>
                  <a:lnTo>
                    <a:pt x="13" y="43494"/>
                  </a:lnTo>
                  <a:cubicBezTo>
                    <a:pt x="13" y="43554"/>
                    <a:pt x="60" y="43601"/>
                    <a:pt x="120" y="43601"/>
                  </a:cubicBezTo>
                  <a:cubicBezTo>
                    <a:pt x="180" y="43601"/>
                    <a:pt x="227" y="43554"/>
                    <a:pt x="227" y="43494"/>
                  </a:cubicBezTo>
                  <a:lnTo>
                    <a:pt x="227" y="43054"/>
                  </a:lnTo>
                  <a:cubicBezTo>
                    <a:pt x="227" y="42994"/>
                    <a:pt x="180" y="42946"/>
                    <a:pt x="120" y="42946"/>
                  </a:cubicBezTo>
                  <a:close/>
                  <a:moveTo>
                    <a:pt x="120" y="44268"/>
                  </a:moveTo>
                  <a:cubicBezTo>
                    <a:pt x="60" y="44268"/>
                    <a:pt x="13" y="44316"/>
                    <a:pt x="13" y="44375"/>
                  </a:cubicBezTo>
                  <a:lnTo>
                    <a:pt x="13" y="44828"/>
                  </a:lnTo>
                  <a:cubicBezTo>
                    <a:pt x="13" y="44887"/>
                    <a:pt x="60" y="44923"/>
                    <a:pt x="120" y="44923"/>
                  </a:cubicBezTo>
                  <a:cubicBezTo>
                    <a:pt x="180" y="44923"/>
                    <a:pt x="227" y="44887"/>
                    <a:pt x="227" y="44828"/>
                  </a:cubicBezTo>
                  <a:lnTo>
                    <a:pt x="227" y="44375"/>
                  </a:lnTo>
                  <a:cubicBezTo>
                    <a:pt x="227" y="44316"/>
                    <a:pt x="180" y="44268"/>
                    <a:pt x="120" y="44268"/>
                  </a:cubicBezTo>
                  <a:close/>
                  <a:moveTo>
                    <a:pt x="120" y="45590"/>
                  </a:moveTo>
                  <a:cubicBezTo>
                    <a:pt x="60" y="45590"/>
                    <a:pt x="13" y="45637"/>
                    <a:pt x="13" y="45697"/>
                  </a:cubicBezTo>
                  <a:lnTo>
                    <a:pt x="13" y="46149"/>
                  </a:lnTo>
                  <a:cubicBezTo>
                    <a:pt x="13" y="46209"/>
                    <a:pt x="60" y="46256"/>
                    <a:pt x="120" y="46256"/>
                  </a:cubicBezTo>
                  <a:cubicBezTo>
                    <a:pt x="180" y="46256"/>
                    <a:pt x="227" y="46209"/>
                    <a:pt x="227" y="46149"/>
                  </a:cubicBezTo>
                  <a:lnTo>
                    <a:pt x="227" y="45697"/>
                  </a:lnTo>
                  <a:cubicBezTo>
                    <a:pt x="227" y="45637"/>
                    <a:pt x="180" y="45590"/>
                    <a:pt x="120" y="45590"/>
                  </a:cubicBezTo>
                  <a:close/>
                  <a:moveTo>
                    <a:pt x="120" y="46923"/>
                  </a:moveTo>
                  <a:cubicBezTo>
                    <a:pt x="60" y="46923"/>
                    <a:pt x="13" y="46971"/>
                    <a:pt x="13" y="47030"/>
                  </a:cubicBezTo>
                  <a:lnTo>
                    <a:pt x="13" y="47471"/>
                  </a:lnTo>
                  <a:cubicBezTo>
                    <a:pt x="13" y="47530"/>
                    <a:pt x="60" y="47578"/>
                    <a:pt x="120" y="47578"/>
                  </a:cubicBezTo>
                  <a:cubicBezTo>
                    <a:pt x="180" y="47578"/>
                    <a:pt x="227" y="47530"/>
                    <a:pt x="227" y="47471"/>
                  </a:cubicBezTo>
                  <a:lnTo>
                    <a:pt x="227" y="47030"/>
                  </a:lnTo>
                  <a:cubicBezTo>
                    <a:pt x="227" y="46959"/>
                    <a:pt x="180" y="46923"/>
                    <a:pt x="120" y="46923"/>
                  </a:cubicBezTo>
                  <a:close/>
                  <a:moveTo>
                    <a:pt x="120" y="48245"/>
                  </a:moveTo>
                  <a:cubicBezTo>
                    <a:pt x="60" y="48245"/>
                    <a:pt x="13" y="48292"/>
                    <a:pt x="13" y="48352"/>
                  </a:cubicBezTo>
                  <a:lnTo>
                    <a:pt x="13" y="48792"/>
                  </a:lnTo>
                  <a:cubicBezTo>
                    <a:pt x="13" y="48852"/>
                    <a:pt x="60" y="48900"/>
                    <a:pt x="120" y="48900"/>
                  </a:cubicBezTo>
                  <a:cubicBezTo>
                    <a:pt x="180" y="48900"/>
                    <a:pt x="227" y="48852"/>
                    <a:pt x="227" y="48792"/>
                  </a:cubicBezTo>
                  <a:lnTo>
                    <a:pt x="227" y="48352"/>
                  </a:lnTo>
                  <a:cubicBezTo>
                    <a:pt x="227" y="48292"/>
                    <a:pt x="180" y="48245"/>
                    <a:pt x="120" y="48245"/>
                  </a:cubicBezTo>
                  <a:close/>
                  <a:moveTo>
                    <a:pt x="120" y="49566"/>
                  </a:moveTo>
                  <a:cubicBezTo>
                    <a:pt x="60" y="49566"/>
                    <a:pt x="13" y="49614"/>
                    <a:pt x="13" y="49674"/>
                  </a:cubicBezTo>
                  <a:lnTo>
                    <a:pt x="13" y="50126"/>
                  </a:lnTo>
                  <a:cubicBezTo>
                    <a:pt x="13" y="50185"/>
                    <a:pt x="60" y="50221"/>
                    <a:pt x="120" y="50221"/>
                  </a:cubicBezTo>
                  <a:cubicBezTo>
                    <a:pt x="180" y="50221"/>
                    <a:pt x="227" y="50185"/>
                    <a:pt x="227" y="50126"/>
                  </a:cubicBezTo>
                  <a:lnTo>
                    <a:pt x="227" y="49674"/>
                  </a:lnTo>
                  <a:cubicBezTo>
                    <a:pt x="227" y="49614"/>
                    <a:pt x="180" y="49566"/>
                    <a:pt x="120" y="49566"/>
                  </a:cubicBezTo>
                  <a:close/>
                  <a:moveTo>
                    <a:pt x="120" y="50888"/>
                  </a:moveTo>
                  <a:cubicBezTo>
                    <a:pt x="60" y="50888"/>
                    <a:pt x="13" y="50936"/>
                    <a:pt x="13" y="50995"/>
                  </a:cubicBezTo>
                  <a:lnTo>
                    <a:pt x="13" y="51448"/>
                  </a:lnTo>
                  <a:cubicBezTo>
                    <a:pt x="13" y="51507"/>
                    <a:pt x="60" y="51555"/>
                    <a:pt x="120" y="51555"/>
                  </a:cubicBezTo>
                  <a:cubicBezTo>
                    <a:pt x="180" y="51555"/>
                    <a:pt x="227" y="51495"/>
                    <a:pt x="227" y="51448"/>
                  </a:cubicBezTo>
                  <a:lnTo>
                    <a:pt x="227" y="50995"/>
                  </a:lnTo>
                  <a:cubicBezTo>
                    <a:pt x="227" y="50936"/>
                    <a:pt x="180" y="50888"/>
                    <a:pt x="120" y="50888"/>
                  </a:cubicBezTo>
                  <a:close/>
                  <a:moveTo>
                    <a:pt x="120" y="52221"/>
                  </a:moveTo>
                  <a:cubicBezTo>
                    <a:pt x="60" y="52221"/>
                    <a:pt x="13" y="52269"/>
                    <a:pt x="13" y="52317"/>
                  </a:cubicBezTo>
                  <a:lnTo>
                    <a:pt x="13" y="52769"/>
                  </a:lnTo>
                  <a:cubicBezTo>
                    <a:pt x="13" y="52829"/>
                    <a:pt x="60" y="52876"/>
                    <a:pt x="120" y="52876"/>
                  </a:cubicBezTo>
                  <a:cubicBezTo>
                    <a:pt x="180" y="52876"/>
                    <a:pt x="227" y="52817"/>
                    <a:pt x="227" y="52769"/>
                  </a:cubicBezTo>
                  <a:lnTo>
                    <a:pt x="227" y="52317"/>
                  </a:lnTo>
                  <a:cubicBezTo>
                    <a:pt x="227" y="52257"/>
                    <a:pt x="180" y="52221"/>
                    <a:pt x="120" y="52221"/>
                  </a:cubicBezTo>
                  <a:close/>
                  <a:moveTo>
                    <a:pt x="120" y="53543"/>
                  </a:moveTo>
                  <a:cubicBezTo>
                    <a:pt x="60" y="53543"/>
                    <a:pt x="13" y="53591"/>
                    <a:pt x="13" y="53650"/>
                  </a:cubicBezTo>
                  <a:lnTo>
                    <a:pt x="13" y="54091"/>
                  </a:lnTo>
                  <a:cubicBezTo>
                    <a:pt x="13" y="54150"/>
                    <a:pt x="60" y="54198"/>
                    <a:pt x="120" y="54198"/>
                  </a:cubicBezTo>
                  <a:cubicBezTo>
                    <a:pt x="180" y="54198"/>
                    <a:pt x="227" y="54138"/>
                    <a:pt x="227" y="54091"/>
                  </a:cubicBezTo>
                  <a:lnTo>
                    <a:pt x="227" y="53650"/>
                  </a:lnTo>
                  <a:cubicBezTo>
                    <a:pt x="227" y="53591"/>
                    <a:pt x="180" y="53543"/>
                    <a:pt x="120" y="53543"/>
                  </a:cubicBezTo>
                  <a:close/>
                  <a:moveTo>
                    <a:pt x="120" y="54865"/>
                  </a:moveTo>
                  <a:cubicBezTo>
                    <a:pt x="60" y="54865"/>
                    <a:pt x="13" y="54912"/>
                    <a:pt x="13" y="54972"/>
                  </a:cubicBezTo>
                  <a:lnTo>
                    <a:pt x="13" y="55424"/>
                  </a:lnTo>
                  <a:cubicBezTo>
                    <a:pt x="13" y="55484"/>
                    <a:pt x="60" y="55519"/>
                    <a:pt x="120" y="55519"/>
                  </a:cubicBezTo>
                  <a:cubicBezTo>
                    <a:pt x="180" y="55519"/>
                    <a:pt x="227" y="55460"/>
                    <a:pt x="227" y="55424"/>
                  </a:cubicBezTo>
                  <a:lnTo>
                    <a:pt x="227" y="54972"/>
                  </a:lnTo>
                  <a:cubicBezTo>
                    <a:pt x="227" y="54912"/>
                    <a:pt x="180" y="54865"/>
                    <a:pt x="120" y="54865"/>
                  </a:cubicBezTo>
                  <a:close/>
                  <a:moveTo>
                    <a:pt x="120" y="56186"/>
                  </a:moveTo>
                  <a:cubicBezTo>
                    <a:pt x="60" y="56186"/>
                    <a:pt x="13" y="56234"/>
                    <a:pt x="13" y="56293"/>
                  </a:cubicBezTo>
                  <a:lnTo>
                    <a:pt x="13" y="56746"/>
                  </a:lnTo>
                  <a:cubicBezTo>
                    <a:pt x="13" y="56805"/>
                    <a:pt x="60" y="56853"/>
                    <a:pt x="120" y="56853"/>
                  </a:cubicBezTo>
                  <a:cubicBezTo>
                    <a:pt x="180" y="56853"/>
                    <a:pt x="227" y="56793"/>
                    <a:pt x="227" y="56746"/>
                  </a:cubicBezTo>
                  <a:lnTo>
                    <a:pt x="227" y="56293"/>
                  </a:lnTo>
                  <a:cubicBezTo>
                    <a:pt x="227" y="56234"/>
                    <a:pt x="180" y="56186"/>
                    <a:pt x="120" y="56186"/>
                  </a:cubicBezTo>
                  <a:close/>
                  <a:moveTo>
                    <a:pt x="120" y="57520"/>
                  </a:moveTo>
                  <a:cubicBezTo>
                    <a:pt x="60" y="57520"/>
                    <a:pt x="13" y="57567"/>
                    <a:pt x="13" y="57627"/>
                  </a:cubicBezTo>
                  <a:lnTo>
                    <a:pt x="13" y="58067"/>
                  </a:lnTo>
                  <a:cubicBezTo>
                    <a:pt x="13" y="58127"/>
                    <a:pt x="60" y="58175"/>
                    <a:pt x="120" y="58175"/>
                  </a:cubicBezTo>
                  <a:cubicBezTo>
                    <a:pt x="180" y="58175"/>
                    <a:pt x="227" y="58115"/>
                    <a:pt x="227" y="58067"/>
                  </a:cubicBezTo>
                  <a:lnTo>
                    <a:pt x="227" y="57627"/>
                  </a:lnTo>
                  <a:cubicBezTo>
                    <a:pt x="227" y="57555"/>
                    <a:pt x="180" y="57520"/>
                    <a:pt x="120" y="57520"/>
                  </a:cubicBezTo>
                  <a:close/>
                  <a:moveTo>
                    <a:pt x="120" y="58829"/>
                  </a:moveTo>
                  <a:cubicBezTo>
                    <a:pt x="60" y="58829"/>
                    <a:pt x="13" y="58877"/>
                    <a:pt x="13" y="58937"/>
                  </a:cubicBezTo>
                  <a:lnTo>
                    <a:pt x="13" y="59377"/>
                  </a:lnTo>
                  <a:cubicBezTo>
                    <a:pt x="13" y="59437"/>
                    <a:pt x="60" y="59484"/>
                    <a:pt x="120" y="59484"/>
                  </a:cubicBezTo>
                  <a:cubicBezTo>
                    <a:pt x="180" y="59484"/>
                    <a:pt x="227" y="59437"/>
                    <a:pt x="227" y="59377"/>
                  </a:cubicBezTo>
                  <a:lnTo>
                    <a:pt x="227" y="58937"/>
                  </a:lnTo>
                  <a:cubicBezTo>
                    <a:pt x="227" y="58865"/>
                    <a:pt x="180" y="58829"/>
                    <a:pt x="120" y="58829"/>
                  </a:cubicBezTo>
                  <a:close/>
                  <a:moveTo>
                    <a:pt x="120" y="60151"/>
                  </a:moveTo>
                  <a:cubicBezTo>
                    <a:pt x="60" y="60151"/>
                    <a:pt x="13" y="60199"/>
                    <a:pt x="13" y="60258"/>
                  </a:cubicBezTo>
                  <a:lnTo>
                    <a:pt x="13" y="60699"/>
                  </a:lnTo>
                  <a:cubicBezTo>
                    <a:pt x="13" y="60758"/>
                    <a:pt x="60" y="60806"/>
                    <a:pt x="120" y="60806"/>
                  </a:cubicBezTo>
                  <a:cubicBezTo>
                    <a:pt x="180" y="60806"/>
                    <a:pt x="227" y="60758"/>
                    <a:pt x="227" y="60699"/>
                  </a:cubicBezTo>
                  <a:lnTo>
                    <a:pt x="227" y="60258"/>
                  </a:lnTo>
                  <a:cubicBezTo>
                    <a:pt x="227" y="60199"/>
                    <a:pt x="180" y="60151"/>
                    <a:pt x="120" y="60151"/>
                  </a:cubicBezTo>
                  <a:close/>
                  <a:moveTo>
                    <a:pt x="120" y="61473"/>
                  </a:moveTo>
                  <a:cubicBezTo>
                    <a:pt x="60" y="61473"/>
                    <a:pt x="13" y="61520"/>
                    <a:pt x="13" y="61580"/>
                  </a:cubicBezTo>
                  <a:lnTo>
                    <a:pt x="13" y="62032"/>
                  </a:lnTo>
                  <a:cubicBezTo>
                    <a:pt x="13" y="62092"/>
                    <a:pt x="60" y="62127"/>
                    <a:pt x="120" y="62127"/>
                  </a:cubicBezTo>
                  <a:cubicBezTo>
                    <a:pt x="180" y="62127"/>
                    <a:pt x="227" y="62092"/>
                    <a:pt x="227" y="62032"/>
                  </a:cubicBezTo>
                  <a:lnTo>
                    <a:pt x="227" y="61580"/>
                  </a:lnTo>
                  <a:cubicBezTo>
                    <a:pt x="227" y="61520"/>
                    <a:pt x="180" y="61473"/>
                    <a:pt x="120" y="61473"/>
                  </a:cubicBezTo>
                  <a:close/>
                  <a:moveTo>
                    <a:pt x="120" y="62794"/>
                  </a:moveTo>
                  <a:cubicBezTo>
                    <a:pt x="60" y="62794"/>
                    <a:pt x="13" y="62842"/>
                    <a:pt x="13" y="62901"/>
                  </a:cubicBezTo>
                  <a:lnTo>
                    <a:pt x="13" y="63354"/>
                  </a:lnTo>
                  <a:cubicBezTo>
                    <a:pt x="13" y="63413"/>
                    <a:pt x="60" y="63461"/>
                    <a:pt x="120" y="63461"/>
                  </a:cubicBezTo>
                  <a:cubicBezTo>
                    <a:pt x="180" y="63461"/>
                    <a:pt x="227" y="63413"/>
                    <a:pt x="227" y="63354"/>
                  </a:cubicBezTo>
                  <a:lnTo>
                    <a:pt x="227" y="62901"/>
                  </a:lnTo>
                  <a:cubicBezTo>
                    <a:pt x="227" y="62842"/>
                    <a:pt x="180" y="62794"/>
                    <a:pt x="120" y="62794"/>
                  </a:cubicBezTo>
                  <a:close/>
                  <a:moveTo>
                    <a:pt x="120" y="64128"/>
                  </a:moveTo>
                  <a:cubicBezTo>
                    <a:pt x="60" y="64128"/>
                    <a:pt x="13" y="64175"/>
                    <a:pt x="13" y="64223"/>
                  </a:cubicBezTo>
                  <a:lnTo>
                    <a:pt x="13" y="64675"/>
                  </a:lnTo>
                  <a:cubicBezTo>
                    <a:pt x="13" y="64735"/>
                    <a:pt x="60" y="64783"/>
                    <a:pt x="120" y="64783"/>
                  </a:cubicBezTo>
                  <a:cubicBezTo>
                    <a:pt x="180" y="64783"/>
                    <a:pt x="227" y="64735"/>
                    <a:pt x="227" y="64675"/>
                  </a:cubicBezTo>
                  <a:lnTo>
                    <a:pt x="227" y="64223"/>
                  </a:lnTo>
                  <a:cubicBezTo>
                    <a:pt x="227" y="64163"/>
                    <a:pt x="180" y="64128"/>
                    <a:pt x="120" y="64128"/>
                  </a:cubicBezTo>
                  <a:close/>
                  <a:moveTo>
                    <a:pt x="120" y="65437"/>
                  </a:moveTo>
                  <a:cubicBezTo>
                    <a:pt x="60" y="65437"/>
                    <a:pt x="13" y="65497"/>
                    <a:pt x="13" y="65556"/>
                  </a:cubicBezTo>
                  <a:cubicBezTo>
                    <a:pt x="13" y="65699"/>
                    <a:pt x="37" y="65854"/>
                    <a:pt x="49" y="65997"/>
                  </a:cubicBezTo>
                  <a:cubicBezTo>
                    <a:pt x="49" y="66056"/>
                    <a:pt x="96" y="66104"/>
                    <a:pt x="156" y="66104"/>
                  </a:cubicBezTo>
                  <a:cubicBezTo>
                    <a:pt x="227" y="66104"/>
                    <a:pt x="275" y="66045"/>
                    <a:pt x="275" y="65973"/>
                  </a:cubicBezTo>
                  <a:cubicBezTo>
                    <a:pt x="251" y="65842"/>
                    <a:pt x="239" y="65687"/>
                    <a:pt x="239" y="65544"/>
                  </a:cubicBezTo>
                  <a:cubicBezTo>
                    <a:pt x="239" y="65485"/>
                    <a:pt x="180" y="65437"/>
                    <a:pt x="120" y="65437"/>
                  </a:cubicBezTo>
                  <a:close/>
                  <a:moveTo>
                    <a:pt x="270" y="66757"/>
                  </a:moveTo>
                  <a:cubicBezTo>
                    <a:pt x="263" y="66757"/>
                    <a:pt x="257" y="66758"/>
                    <a:pt x="251" y="66759"/>
                  </a:cubicBezTo>
                  <a:cubicBezTo>
                    <a:pt x="191" y="66771"/>
                    <a:pt x="144" y="66830"/>
                    <a:pt x="168" y="66890"/>
                  </a:cubicBezTo>
                  <a:cubicBezTo>
                    <a:pt x="191" y="67033"/>
                    <a:pt x="227" y="67176"/>
                    <a:pt x="251" y="67330"/>
                  </a:cubicBezTo>
                  <a:cubicBezTo>
                    <a:pt x="275" y="67390"/>
                    <a:pt x="310" y="67414"/>
                    <a:pt x="358" y="67414"/>
                  </a:cubicBezTo>
                  <a:lnTo>
                    <a:pt x="394" y="67414"/>
                  </a:lnTo>
                  <a:cubicBezTo>
                    <a:pt x="441" y="67402"/>
                    <a:pt x="489" y="67342"/>
                    <a:pt x="477" y="67283"/>
                  </a:cubicBezTo>
                  <a:cubicBezTo>
                    <a:pt x="441" y="67128"/>
                    <a:pt x="418" y="66997"/>
                    <a:pt x="394" y="66854"/>
                  </a:cubicBezTo>
                  <a:cubicBezTo>
                    <a:pt x="372" y="66801"/>
                    <a:pt x="323" y="66757"/>
                    <a:pt x="270" y="66757"/>
                  </a:cubicBezTo>
                  <a:close/>
                  <a:moveTo>
                    <a:pt x="578" y="68054"/>
                  </a:moveTo>
                  <a:cubicBezTo>
                    <a:pt x="568" y="68054"/>
                    <a:pt x="559" y="68055"/>
                    <a:pt x="549" y="68057"/>
                  </a:cubicBezTo>
                  <a:cubicBezTo>
                    <a:pt x="489" y="68069"/>
                    <a:pt x="465" y="68128"/>
                    <a:pt x="477" y="68188"/>
                  </a:cubicBezTo>
                  <a:cubicBezTo>
                    <a:pt x="525" y="68319"/>
                    <a:pt x="572" y="68473"/>
                    <a:pt x="608" y="68604"/>
                  </a:cubicBezTo>
                  <a:cubicBezTo>
                    <a:pt x="632" y="68652"/>
                    <a:pt x="668" y="68676"/>
                    <a:pt x="715" y="68676"/>
                  </a:cubicBezTo>
                  <a:lnTo>
                    <a:pt x="739" y="68676"/>
                  </a:lnTo>
                  <a:cubicBezTo>
                    <a:pt x="799" y="68664"/>
                    <a:pt x="834" y="68604"/>
                    <a:pt x="822" y="68545"/>
                  </a:cubicBezTo>
                  <a:cubicBezTo>
                    <a:pt x="775" y="68414"/>
                    <a:pt x="727" y="68259"/>
                    <a:pt x="691" y="68128"/>
                  </a:cubicBezTo>
                  <a:cubicBezTo>
                    <a:pt x="672" y="68079"/>
                    <a:pt x="627" y="68054"/>
                    <a:pt x="578" y="68054"/>
                  </a:cubicBezTo>
                  <a:close/>
                  <a:moveTo>
                    <a:pt x="1049" y="69281"/>
                  </a:moveTo>
                  <a:cubicBezTo>
                    <a:pt x="1034" y="69281"/>
                    <a:pt x="1017" y="69285"/>
                    <a:pt x="1001" y="69295"/>
                  </a:cubicBezTo>
                  <a:cubicBezTo>
                    <a:pt x="942" y="69319"/>
                    <a:pt x="906" y="69378"/>
                    <a:pt x="942" y="69438"/>
                  </a:cubicBezTo>
                  <a:cubicBezTo>
                    <a:pt x="1001" y="69569"/>
                    <a:pt x="1072" y="69712"/>
                    <a:pt x="1132" y="69843"/>
                  </a:cubicBezTo>
                  <a:cubicBezTo>
                    <a:pt x="1168" y="69866"/>
                    <a:pt x="1192" y="69902"/>
                    <a:pt x="1239" y="69902"/>
                  </a:cubicBezTo>
                  <a:cubicBezTo>
                    <a:pt x="1251" y="69902"/>
                    <a:pt x="1263" y="69902"/>
                    <a:pt x="1299" y="69890"/>
                  </a:cubicBezTo>
                  <a:cubicBezTo>
                    <a:pt x="1334" y="69855"/>
                    <a:pt x="1370" y="69795"/>
                    <a:pt x="1334" y="69735"/>
                  </a:cubicBezTo>
                  <a:cubicBezTo>
                    <a:pt x="1263" y="69616"/>
                    <a:pt x="1203" y="69485"/>
                    <a:pt x="1144" y="69354"/>
                  </a:cubicBezTo>
                  <a:cubicBezTo>
                    <a:pt x="1127" y="69311"/>
                    <a:pt x="1091" y="69281"/>
                    <a:pt x="1049" y="69281"/>
                  </a:cubicBezTo>
                  <a:close/>
                  <a:moveTo>
                    <a:pt x="1672" y="70465"/>
                  </a:moveTo>
                  <a:cubicBezTo>
                    <a:pt x="1650" y="70465"/>
                    <a:pt x="1627" y="70471"/>
                    <a:pt x="1608" y="70486"/>
                  </a:cubicBezTo>
                  <a:cubicBezTo>
                    <a:pt x="1561" y="70509"/>
                    <a:pt x="1549" y="70581"/>
                    <a:pt x="1584" y="70628"/>
                  </a:cubicBezTo>
                  <a:cubicBezTo>
                    <a:pt x="1656" y="70748"/>
                    <a:pt x="1727" y="70878"/>
                    <a:pt x="1823" y="70998"/>
                  </a:cubicBezTo>
                  <a:cubicBezTo>
                    <a:pt x="1834" y="71033"/>
                    <a:pt x="1882" y="71045"/>
                    <a:pt x="1906" y="71045"/>
                  </a:cubicBezTo>
                  <a:cubicBezTo>
                    <a:pt x="1918" y="71045"/>
                    <a:pt x="1954" y="71033"/>
                    <a:pt x="1965" y="71033"/>
                  </a:cubicBezTo>
                  <a:cubicBezTo>
                    <a:pt x="2013" y="70998"/>
                    <a:pt x="2025" y="70926"/>
                    <a:pt x="2001" y="70878"/>
                  </a:cubicBezTo>
                  <a:cubicBezTo>
                    <a:pt x="1906" y="70759"/>
                    <a:pt x="1834" y="70628"/>
                    <a:pt x="1763" y="70509"/>
                  </a:cubicBezTo>
                  <a:cubicBezTo>
                    <a:pt x="1741" y="70481"/>
                    <a:pt x="1707" y="70465"/>
                    <a:pt x="1672" y="70465"/>
                  </a:cubicBezTo>
                  <a:close/>
                  <a:moveTo>
                    <a:pt x="2424" y="71527"/>
                  </a:moveTo>
                  <a:cubicBezTo>
                    <a:pt x="2399" y="71527"/>
                    <a:pt x="2374" y="71536"/>
                    <a:pt x="2358" y="71557"/>
                  </a:cubicBezTo>
                  <a:cubicBezTo>
                    <a:pt x="2311" y="71581"/>
                    <a:pt x="2299" y="71652"/>
                    <a:pt x="2335" y="71700"/>
                  </a:cubicBezTo>
                  <a:cubicBezTo>
                    <a:pt x="2430" y="71819"/>
                    <a:pt x="2513" y="71926"/>
                    <a:pt x="2620" y="72045"/>
                  </a:cubicBezTo>
                  <a:cubicBezTo>
                    <a:pt x="2656" y="72069"/>
                    <a:pt x="2680" y="72093"/>
                    <a:pt x="2716" y="72093"/>
                  </a:cubicBezTo>
                  <a:cubicBezTo>
                    <a:pt x="2739" y="72093"/>
                    <a:pt x="2751" y="72093"/>
                    <a:pt x="2775" y="72045"/>
                  </a:cubicBezTo>
                  <a:cubicBezTo>
                    <a:pt x="2811" y="72010"/>
                    <a:pt x="2823" y="71938"/>
                    <a:pt x="2787" y="71891"/>
                  </a:cubicBezTo>
                  <a:cubicBezTo>
                    <a:pt x="2680" y="71795"/>
                    <a:pt x="2596" y="71688"/>
                    <a:pt x="2501" y="71569"/>
                  </a:cubicBezTo>
                  <a:cubicBezTo>
                    <a:pt x="2488" y="71542"/>
                    <a:pt x="2456" y="71527"/>
                    <a:pt x="2424" y="71527"/>
                  </a:cubicBezTo>
                  <a:close/>
                  <a:moveTo>
                    <a:pt x="3309" y="72519"/>
                  </a:moveTo>
                  <a:cubicBezTo>
                    <a:pt x="3281" y="72519"/>
                    <a:pt x="3251" y="72527"/>
                    <a:pt x="3228" y="72545"/>
                  </a:cubicBezTo>
                  <a:cubicBezTo>
                    <a:pt x="3192" y="72581"/>
                    <a:pt x="3192" y="72653"/>
                    <a:pt x="3228" y="72700"/>
                  </a:cubicBezTo>
                  <a:cubicBezTo>
                    <a:pt x="3335" y="72807"/>
                    <a:pt x="3454" y="72891"/>
                    <a:pt x="3561" y="72998"/>
                  </a:cubicBezTo>
                  <a:cubicBezTo>
                    <a:pt x="3573" y="73010"/>
                    <a:pt x="3609" y="73022"/>
                    <a:pt x="3632" y="73022"/>
                  </a:cubicBezTo>
                  <a:cubicBezTo>
                    <a:pt x="3668" y="73022"/>
                    <a:pt x="3692" y="73010"/>
                    <a:pt x="3704" y="72998"/>
                  </a:cubicBezTo>
                  <a:cubicBezTo>
                    <a:pt x="3739" y="72950"/>
                    <a:pt x="3739" y="72891"/>
                    <a:pt x="3692" y="72843"/>
                  </a:cubicBezTo>
                  <a:cubicBezTo>
                    <a:pt x="3585" y="72748"/>
                    <a:pt x="3489" y="72653"/>
                    <a:pt x="3382" y="72545"/>
                  </a:cubicBezTo>
                  <a:cubicBezTo>
                    <a:pt x="3364" y="72527"/>
                    <a:pt x="3338" y="72519"/>
                    <a:pt x="3309" y="72519"/>
                  </a:cubicBezTo>
                  <a:close/>
                  <a:moveTo>
                    <a:pt x="4323" y="73384"/>
                  </a:moveTo>
                  <a:cubicBezTo>
                    <a:pt x="4291" y="73384"/>
                    <a:pt x="4260" y="73400"/>
                    <a:pt x="4240" y="73426"/>
                  </a:cubicBezTo>
                  <a:cubicBezTo>
                    <a:pt x="4204" y="73474"/>
                    <a:pt x="4216" y="73545"/>
                    <a:pt x="4263" y="73581"/>
                  </a:cubicBezTo>
                  <a:cubicBezTo>
                    <a:pt x="4382" y="73665"/>
                    <a:pt x="4501" y="73736"/>
                    <a:pt x="4621" y="73831"/>
                  </a:cubicBezTo>
                  <a:cubicBezTo>
                    <a:pt x="4632" y="73843"/>
                    <a:pt x="4656" y="73843"/>
                    <a:pt x="4680" y="73843"/>
                  </a:cubicBezTo>
                  <a:cubicBezTo>
                    <a:pt x="4716" y="73843"/>
                    <a:pt x="4752" y="73831"/>
                    <a:pt x="4775" y="73819"/>
                  </a:cubicBezTo>
                  <a:cubicBezTo>
                    <a:pt x="4811" y="73772"/>
                    <a:pt x="4799" y="73700"/>
                    <a:pt x="4752" y="73665"/>
                  </a:cubicBezTo>
                  <a:cubicBezTo>
                    <a:pt x="4632" y="73593"/>
                    <a:pt x="4513" y="73498"/>
                    <a:pt x="4394" y="73415"/>
                  </a:cubicBezTo>
                  <a:cubicBezTo>
                    <a:pt x="4373" y="73394"/>
                    <a:pt x="4348" y="73384"/>
                    <a:pt x="4323" y="73384"/>
                  </a:cubicBezTo>
                  <a:close/>
                  <a:moveTo>
                    <a:pt x="5435" y="74097"/>
                  </a:moveTo>
                  <a:cubicBezTo>
                    <a:pt x="5400" y="74097"/>
                    <a:pt x="5362" y="74115"/>
                    <a:pt x="5347" y="74153"/>
                  </a:cubicBezTo>
                  <a:cubicBezTo>
                    <a:pt x="5311" y="74200"/>
                    <a:pt x="5335" y="74272"/>
                    <a:pt x="5394" y="74307"/>
                  </a:cubicBezTo>
                  <a:cubicBezTo>
                    <a:pt x="5514" y="74379"/>
                    <a:pt x="5644" y="74438"/>
                    <a:pt x="5775" y="74510"/>
                  </a:cubicBezTo>
                  <a:cubicBezTo>
                    <a:pt x="5787" y="74534"/>
                    <a:pt x="5811" y="74534"/>
                    <a:pt x="5823" y="74534"/>
                  </a:cubicBezTo>
                  <a:cubicBezTo>
                    <a:pt x="5847" y="74534"/>
                    <a:pt x="5895" y="74498"/>
                    <a:pt x="5930" y="74474"/>
                  </a:cubicBezTo>
                  <a:cubicBezTo>
                    <a:pt x="5954" y="74415"/>
                    <a:pt x="5942" y="74355"/>
                    <a:pt x="5883" y="74319"/>
                  </a:cubicBezTo>
                  <a:cubicBezTo>
                    <a:pt x="5752" y="74260"/>
                    <a:pt x="5633" y="74188"/>
                    <a:pt x="5490" y="74117"/>
                  </a:cubicBezTo>
                  <a:cubicBezTo>
                    <a:pt x="5476" y="74104"/>
                    <a:pt x="5456" y="74097"/>
                    <a:pt x="5435" y="74097"/>
                  </a:cubicBezTo>
                  <a:close/>
                  <a:moveTo>
                    <a:pt x="6608" y="74662"/>
                  </a:moveTo>
                  <a:cubicBezTo>
                    <a:pt x="6566" y="74662"/>
                    <a:pt x="6528" y="74693"/>
                    <a:pt x="6502" y="74736"/>
                  </a:cubicBezTo>
                  <a:cubicBezTo>
                    <a:pt x="6478" y="74796"/>
                    <a:pt x="6502" y="74855"/>
                    <a:pt x="6561" y="74891"/>
                  </a:cubicBezTo>
                  <a:cubicBezTo>
                    <a:pt x="6704" y="74939"/>
                    <a:pt x="6847" y="75010"/>
                    <a:pt x="6978" y="75046"/>
                  </a:cubicBezTo>
                  <a:lnTo>
                    <a:pt x="7026" y="75046"/>
                  </a:lnTo>
                  <a:cubicBezTo>
                    <a:pt x="7073" y="75046"/>
                    <a:pt x="7121" y="75034"/>
                    <a:pt x="7121" y="74974"/>
                  </a:cubicBezTo>
                  <a:cubicBezTo>
                    <a:pt x="7145" y="74927"/>
                    <a:pt x="7121" y="74855"/>
                    <a:pt x="7061" y="74843"/>
                  </a:cubicBezTo>
                  <a:cubicBezTo>
                    <a:pt x="6918" y="74784"/>
                    <a:pt x="6787" y="74736"/>
                    <a:pt x="6657" y="74677"/>
                  </a:cubicBezTo>
                  <a:cubicBezTo>
                    <a:pt x="6640" y="74667"/>
                    <a:pt x="6624" y="74662"/>
                    <a:pt x="6608" y="74662"/>
                  </a:cubicBezTo>
                  <a:close/>
                  <a:moveTo>
                    <a:pt x="7864" y="75103"/>
                  </a:moveTo>
                  <a:cubicBezTo>
                    <a:pt x="7820" y="75103"/>
                    <a:pt x="7773" y="75137"/>
                    <a:pt x="7752" y="75189"/>
                  </a:cubicBezTo>
                  <a:cubicBezTo>
                    <a:pt x="7740" y="75236"/>
                    <a:pt x="7776" y="75296"/>
                    <a:pt x="7835" y="75320"/>
                  </a:cubicBezTo>
                  <a:cubicBezTo>
                    <a:pt x="7978" y="75343"/>
                    <a:pt x="8109" y="75391"/>
                    <a:pt x="8264" y="75427"/>
                  </a:cubicBezTo>
                  <a:lnTo>
                    <a:pt x="8288" y="75427"/>
                  </a:lnTo>
                  <a:cubicBezTo>
                    <a:pt x="8347" y="75427"/>
                    <a:pt x="8395" y="75391"/>
                    <a:pt x="8395" y="75343"/>
                  </a:cubicBezTo>
                  <a:cubicBezTo>
                    <a:pt x="8395" y="75284"/>
                    <a:pt x="8359" y="75224"/>
                    <a:pt x="8300" y="75212"/>
                  </a:cubicBezTo>
                  <a:cubicBezTo>
                    <a:pt x="8169" y="75189"/>
                    <a:pt x="8026" y="75153"/>
                    <a:pt x="7883" y="75105"/>
                  </a:cubicBezTo>
                  <a:cubicBezTo>
                    <a:pt x="7877" y="75104"/>
                    <a:pt x="7870" y="75103"/>
                    <a:pt x="7864" y="75103"/>
                  </a:cubicBezTo>
                  <a:close/>
                  <a:moveTo>
                    <a:pt x="9151" y="75361"/>
                  </a:moveTo>
                  <a:cubicBezTo>
                    <a:pt x="9109" y="75361"/>
                    <a:pt x="9081" y="75402"/>
                    <a:pt x="9062" y="75450"/>
                  </a:cubicBezTo>
                  <a:cubicBezTo>
                    <a:pt x="9050" y="75510"/>
                    <a:pt x="9097" y="75558"/>
                    <a:pt x="9157" y="75570"/>
                  </a:cubicBezTo>
                  <a:cubicBezTo>
                    <a:pt x="9288" y="75605"/>
                    <a:pt x="9443" y="75617"/>
                    <a:pt x="9597" y="75629"/>
                  </a:cubicBezTo>
                  <a:cubicBezTo>
                    <a:pt x="9657" y="75629"/>
                    <a:pt x="9705" y="75605"/>
                    <a:pt x="9716" y="75522"/>
                  </a:cubicBezTo>
                  <a:cubicBezTo>
                    <a:pt x="9716" y="75462"/>
                    <a:pt x="9669" y="75403"/>
                    <a:pt x="9621" y="75403"/>
                  </a:cubicBezTo>
                  <a:cubicBezTo>
                    <a:pt x="9466" y="75391"/>
                    <a:pt x="9335" y="75379"/>
                    <a:pt x="9181" y="75367"/>
                  </a:cubicBezTo>
                  <a:cubicBezTo>
                    <a:pt x="9170" y="75363"/>
                    <a:pt x="9160" y="75361"/>
                    <a:pt x="9151" y="75361"/>
                  </a:cubicBezTo>
                  <a:close/>
                  <a:moveTo>
                    <a:pt x="10478" y="75462"/>
                  </a:moveTo>
                  <a:cubicBezTo>
                    <a:pt x="10419" y="75462"/>
                    <a:pt x="10371" y="75510"/>
                    <a:pt x="10371" y="75570"/>
                  </a:cubicBezTo>
                  <a:cubicBezTo>
                    <a:pt x="10371" y="75641"/>
                    <a:pt x="10419" y="75689"/>
                    <a:pt x="10478" y="75689"/>
                  </a:cubicBezTo>
                  <a:lnTo>
                    <a:pt x="10931" y="75689"/>
                  </a:lnTo>
                  <a:cubicBezTo>
                    <a:pt x="10990" y="75689"/>
                    <a:pt x="11026" y="75629"/>
                    <a:pt x="11026" y="75570"/>
                  </a:cubicBezTo>
                  <a:cubicBezTo>
                    <a:pt x="11026" y="75510"/>
                    <a:pt x="10990" y="75462"/>
                    <a:pt x="10931" y="75462"/>
                  </a:cubicBezTo>
                  <a:close/>
                  <a:moveTo>
                    <a:pt x="11800" y="75486"/>
                  </a:moveTo>
                  <a:cubicBezTo>
                    <a:pt x="11740" y="75486"/>
                    <a:pt x="11705" y="75522"/>
                    <a:pt x="11705" y="75581"/>
                  </a:cubicBezTo>
                  <a:cubicBezTo>
                    <a:pt x="11705" y="75641"/>
                    <a:pt x="11740" y="75689"/>
                    <a:pt x="11800" y="75689"/>
                  </a:cubicBezTo>
                  <a:lnTo>
                    <a:pt x="12252" y="75689"/>
                  </a:lnTo>
                  <a:cubicBezTo>
                    <a:pt x="12312" y="75689"/>
                    <a:pt x="12360" y="75629"/>
                    <a:pt x="12360" y="75581"/>
                  </a:cubicBezTo>
                  <a:cubicBezTo>
                    <a:pt x="12360" y="75522"/>
                    <a:pt x="12312" y="75486"/>
                    <a:pt x="12252" y="75486"/>
                  </a:cubicBezTo>
                  <a:close/>
                  <a:moveTo>
                    <a:pt x="13134" y="75486"/>
                  </a:moveTo>
                  <a:cubicBezTo>
                    <a:pt x="13062" y="75486"/>
                    <a:pt x="13026" y="75522"/>
                    <a:pt x="13026" y="75581"/>
                  </a:cubicBezTo>
                  <a:cubicBezTo>
                    <a:pt x="13026" y="75641"/>
                    <a:pt x="13074" y="75689"/>
                    <a:pt x="13134" y="75689"/>
                  </a:cubicBezTo>
                  <a:lnTo>
                    <a:pt x="13574" y="75689"/>
                  </a:lnTo>
                  <a:cubicBezTo>
                    <a:pt x="13634" y="75689"/>
                    <a:pt x="13681" y="75629"/>
                    <a:pt x="13681" y="75581"/>
                  </a:cubicBezTo>
                  <a:cubicBezTo>
                    <a:pt x="13681" y="75522"/>
                    <a:pt x="13634" y="75486"/>
                    <a:pt x="13574" y="75486"/>
                  </a:cubicBezTo>
                  <a:close/>
                  <a:moveTo>
                    <a:pt x="14455" y="75486"/>
                  </a:moveTo>
                  <a:cubicBezTo>
                    <a:pt x="14396" y="75486"/>
                    <a:pt x="14348" y="75522"/>
                    <a:pt x="14348" y="75581"/>
                  </a:cubicBezTo>
                  <a:cubicBezTo>
                    <a:pt x="14348" y="75641"/>
                    <a:pt x="14396" y="75689"/>
                    <a:pt x="14455" y="75689"/>
                  </a:cubicBezTo>
                  <a:lnTo>
                    <a:pt x="14896" y="75689"/>
                  </a:lnTo>
                  <a:cubicBezTo>
                    <a:pt x="14955" y="75689"/>
                    <a:pt x="15003" y="75629"/>
                    <a:pt x="15003" y="75581"/>
                  </a:cubicBezTo>
                  <a:cubicBezTo>
                    <a:pt x="15003" y="75522"/>
                    <a:pt x="14955" y="75486"/>
                    <a:pt x="14896" y="75486"/>
                  </a:cubicBezTo>
                  <a:close/>
                  <a:moveTo>
                    <a:pt x="15777" y="75486"/>
                  </a:moveTo>
                  <a:cubicBezTo>
                    <a:pt x="15717" y="75486"/>
                    <a:pt x="15670" y="75522"/>
                    <a:pt x="15670" y="75581"/>
                  </a:cubicBezTo>
                  <a:cubicBezTo>
                    <a:pt x="15670" y="75641"/>
                    <a:pt x="15717" y="75689"/>
                    <a:pt x="15777" y="75689"/>
                  </a:cubicBezTo>
                  <a:lnTo>
                    <a:pt x="16229" y="75689"/>
                  </a:lnTo>
                  <a:cubicBezTo>
                    <a:pt x="16289" y="75689"/>
                    <a:pt x="16324" y="75629"/>
                    <a:pt x="16324" y="75581"/>
                  </a:cubicBezTo>
                  <a:cubicBezTo>
                    <a:pt x="16324" y="75522"/>
                    <a:pt x="16289" y="75486"/>
                    <a:pt x="16229" y="75486"/>
                  </a:cubicBezTo>
                  <a:close/>
                  <a:moveTo>
                    <a:pt x="17098" y="75486"/>
                  </a:moveTo>
                  <a:cubicBezTo>
                    <a:pt x="17039" y="75486"/>
                    <a:pt x="17003" y="75522"/>
                    <a:pt x="17003" y="75581"/>
                  </a:cubicBezTo>
                  <a:cubicBezTo>
                    <a:pt x="17003" y="75641"/>
                    <a:pt x="17039" y="75689"/>
                    <a:pt x="17098" y="75689"/>
                  </a:cubicBezTo>
                  <a:lnTo>
                    <a:pt x="17551" y="75689"/>
                  </a:lnTo>
                  <a:cubicBezTo>
                    <a:pt x="17610" y="75689"/>
                    <a:pt x="17658" y="75629"/>
                    <a:pt x="17658" y="75581"/>
                  </a:cubicBezTo>
                  <a:cubicBezTo>
                    <a:pt x="17658" y="75522"/>
                    <a:pt x="17610" y="75486"/>
                    <a:pt x="17551" y="75486"/>
                  </a:cubicBezTo>
                  <a:close/>
                  <a:moveTo>
                    <a:pt x="18432" y="75486"/>
                  </a:moveTo>
                  <a:cubicBezTo>
                    <a:pt x="18360" y="75486"/>
                    <a:pt x="18325" y="75522"/>
                    <a:pt x="18325" y="75581"/>
                  </a:cubicBezTo>
                  <a:cubicBezTo>
                    <a:pt x="18325" y="75641"/>
                    <a:pt x="18372" y="75689"/>
                    <a:pt x="18432" y="75689"/>
                  </a:cubicBezTo>
                  <a:lnTo>
                    <a:pt x="18872" y="75689"/>
                  </a:lnTo>
                  <a:cubicBezTo>
                    <a:pt x="18932" y="75689"/>
                    <a:pt x="18979" y="75629"/>
                    <a:pt x="18979" y="75581"/>
                  </a:cubicBezTo>
                  <a:cubicBezTo>
                    <a:pt x="18979" y="75522"/>
                    <a:pt x="18932" y="75486"/>
                    <a:pt x="18872" y="75486"/>
                  </a:cubicBezTo>
                  <a:close/>
                  <a:moveTo>
                    <a:pt x="19753" y="75486"/>
                  </a:moveTo>
                  <a:cubicBezTo>
                    <a:pt x="19694" y="75486"/>
                    <a:pt x="19646" y="75522"/>
                    <a:pt x="19646" y="75581"/>
                  </a:cubicBezTo>
                  <a:cubicBezTo>
                    <a:pt x="19646" y="75641"/>
                    <a:pt x="19694" y="75689"/>
                    <a:pt x="19753" y="75689"/>
                  </a:cubicBezTo>
                  <a:lnTo>
                    <a:pt x="20194" y="75689"/>
                  </a:lnTo>
                  <a:cubicBezTo>
                    <a:pt x="20253" y="75689"/>
                    <a:pt x="20301" y="75629"/>
                    <a:pt x="20301" y="75581"/>
                  </a:cubicBezTo>
                  <a:cubicBezTo>
                    <a:pt x="20301" y="75522"/>
                    <a:pt x="20253" y="75486"/>
                    <a:pt x="20194" y="75486"/>
                  </a:cubicBezTo>
                  <a:close/>
                  <a:moveTo>
                    <a:pt x="21075" y="75486"/>
                  </a:moveTo>
                  <a:cubicBezTo>
                    <a:pt x="21015" y="75486"/>
                    <a:pt x="20968" y="75522"/>
                    <a:pt x="20968" y="75581"/>
                  </a:cubicBezTo>
                  <a:cubicBezTo>
                    <a:pt x="20968" y="75641"/>
                    <a:pt x="21015" y="75689"/>
                    <a:pt x="21075" y="75689"/>
                  </a:cubicBezTo>
                  <a:lnTo>
                    <a:pt x="21527" y="75689"/>
                  </a:lnTo>
                  <a:cubicBezTo>
                    <a:pt x="21587" y="75689"/>
                    <a:pt x="21623" y="75629"/>
                    <a:pt x="21623" y="75581"/>
                  </a:cubicBezTo>
                  <a:cubicBezTo>
                    <a:pt x="21623" y="75522"/>
                    <a:pt x="21587" y="75486"/>
                    <a:pt x="21527" y="75486"/>
                  </a:cubicBezTo>
                  <a:close/>
                  <a:moveTo>
                    <a:pt x="22397" y="75486"/>
                  </a:moveTo>
                  <a:cubicBezTo>
                    <a:pt x="22337" y="75486"/>
                    <a:pt x="22289" y="75522"/>
                    <a:pt x="22289" y="75581"/>
                  </a:cubicBezTo>
                  <a:cubicBezTo>
                    <a:pt x="22289" y="75641"/>
                    <a:pt x="22337" y="75689"/>
                    <a:pt x="22397" y="75689"/>
                  </a:cubicBezTo>
                  <a:lnTo>
                    <a:pt x="22849" y="75689"/>
                  </a:lnTo>
                  <a:cubicBezTo>
                    <a:pt x="22909" y="75689"/>
                    <a:pt x="22956" y="75629"/>
                    <a:pt x="22956" y="75581"/>
                  </a:cubicBezTo>
                  <a:cubicBezTo>
                    <a:pt x="22956" y="75522"/>
                    <a:pt x="22909" y="75486"/>
                    <a:pt x="22849" y="75486"/>
                  </a:cubicBezTo>
                  <a:close/>
                  <a:moveTo>
                    <a:pt x="23706" y="75486"/>
                  </a:moveTo>
                  <a:cubicBezTo>
                    <a:pt x="23647" y="75486"/>
                    <a:pt x="23611" y="75522"/>
                    <a:pt x="23611" y="75581"/>
                  </a:cubicBezTo>
                  <a:cubicBezTo>
                    <a:pt x="23611" y="75641"/>
                    <a:pt x="23647" y="75689"/>
                    <a:pt x="23706" y="75689"/>
                  </a:cubicBezTo>
                  <a:lnTo>
                    <a:pt x="24159" y="75689"/>
                  </a:lnTo>
                  <a:cubicBezTo>
                    <a:pt x="24230" y="75689"/>
                    <a:pt x="24278" y="75629"/>
                    <a:pt x="24266" y="75581"/>
                  </a:cubicBezTo>
                  <a:cubicBezTo>
                    <a:pt x="24266" y="75522"/>
                    <a:pt x="24218" y="75486"/>
                    <a:pt x="24159" y="75486"/>
                  </a:cubicBezTo>
                  <a:close/>
                  <a:moveTo>
                    <a:pt x="25040" y="75486"/>
                  </a:moveTo>
                  <a:cubicBezTo>
                    <a:pt x="24968" y="75486"/>
                    <a:pt x="24933" y="75522"/>
                    <a:pt x="24933" y="75581"/>
                  </a:cubicBezTo>
                  <a:cubicBezTo>
                    <a:pt x="24933" y="75641"/>
                    <a:pt x="24968" y="75689"/>
                    <a:pt x="25040" y="75689"/>
                  </a:cubicBezTo>
                  <a:lnTo>
                    <a:pt x="25480" y="75689"/>
                  </a:lnTo>
                  <a:cubicBezTo>
                    <a:pt x="25540" y="75689"/>
                    <a:pt x="25599" y="75629"/>
                    <a:pt x="25587" y="75581"/>
                  </a:cubicBezTo>
                  <a:cubicBezTo>
                    <a:pt x="25587" y="75522"/>
                    <a:pt x="25540" y="75486"/>
                    <a:pt x="25480" y="75486"/>
                  </a:cubicBezTo>
                  <a:close/>
                  <a:moveTo>
                    <a:pt x="26361" y="75486"/>
                  </a:moveTo>
                  <a:cubicBezTo>
                    <a:pt x="26302" y="75486"/>
                    <a:pt x="26254" y="75522"/>
                    <a:pt x="26254" y="75581"/>
                  </a:cubicBezTo>
                  <a:cubicBezTo>
                    <a:pt x="26254" y="75641"/>
                    <a:pt x="26302" y="75689"/>
                    <a:pt x="26361" y="75689"/>
                  </a:cubicBezTo>
                  <a:lnTo>
                    <a:pt x="26802" y="75689"/>
                  </a:lnTo>
                  <a:cubicBezTo>
                    <a:pt x="26861" y="75689"/>
                    <a:pt x="26921" y="75629"/>
                    <a:pt x="26909" y="75581"/>
                  </a:cubicBezTo>
                  <a:cubicBezTo>
                    <a:pt x="26909" y="75522"/>
                    <a:pt x="26861" y="75486"/>
                    <a:pt x="26802" y="75486"/>
                  </a:cubicBezTo>
                  <a:close/>
                  <a:moveTo>
                    <a:pt x="27683" y="75486"/>
                  </a:moveTo>
                  <a:cubicBezTo>
                    <a:pt x="27623" y="75486"/>
                    <a:pt x="27576" y="75522"/>
                    <a:pt x="27576" y="75581"/>
                  </a:cubicBezTo>
                  <a:cubicBezTo>
                    <a:pt x="27576" y="75641"/>
                    <a:pt x="27623" y="75689"/>
                    <a:pt x="27683" y="75689"/>
                  </a:cubicBezTo>
                  <a:lnTo>
                    <a:pt x="28123" y="75689"/>
                  </a:lnTo>
                  <a:cubicBezTo>
                    <a:pt x="28195" y="75689"/>
                    <a:pt x="28254" y="75629"/>
                    <a:pt x="28231" y="75581"/>
                  </a:cubicBezTo>
                  <a:cubicBezTo>
                    <a:pt x="28231" y="75522"/>
                    <a:pt x="28195" y="75486"/>
                    <a:pt x="28123" y="75486"/>
                  </a:cubicBezTo>
                  <a:close/>
                  <a:moveTo>
                    <a:pt x="29005" y="75486"/>
                  </a:moveTo>
                  <a:cubicBezTo>
                    <a:pt x="28945" y="75486"/>
                    <a:pt x="28909" y="75522"/>
                    <a:pt x="28909" y="75581"/>
                  </a:cubicBezTo>
                  <a:cubicBezTo>
                    <a:pt x="28909" y="75641"/>
                    <a:pt x="28945" y="75689"/>
                    <a:pt x="29005" y="75689"/>
                  </a:cubicBezTo>
                  <a:lnTo>
                    <a:pt x="29457" y="75689"/>
                  </a:lnTo>
                  <a:cubicBezTo>
                    <a:pt x="29517" y="75689"/>
                    <a:pt x="29576" y="75629"/>
                    <a:pt x="29564" y="75581"/>
                  </a:cubicBezTo>
                  <a:cubicBezTo>
                    <a:pt x="29564" y="75522"/>
                    <a:pt x="29517" y="75486"/>
                    <a:pt x="29457" y="75486"/>
                  </a:cubicBezTo>
                  <a:close/>
                  <a:moveTo>
                    <a:pt x="30338" y="75486"/>
                  </a:moveTo>
                  <a:cubicBezTo>
                    <a:pt x="30279" y="75486"/>
                    <a:pt x="30231" y="75522"/>
                    <a:pt x="30231" y="75581"/>
                  </a:cubicBezTo>
                  <a:cubicBezTo>
                    <a:pt x="30231" y="75641"/>
                    <a:pt x="30279" y="75689"/>
                    <a:pt x="30338" y="75689"/>
                  </a:cubicBezTo>
                  <a:lnTo>
                    <a:pt x="30779" y="75689"/>
                  </a:lnTo>
                  <a:cubicBezTo>
                    <a:pt x="30838" y="75689"/>
                    <a:pt x="30898" y="75629"/>
                    <a:pt x="30886" y="75581"/>
                  </a:cubicBezTo>
                  <a:cubicBezTo>
                    <a:pt x="30886" y="75522"/>
                    <a:pt x="30838" y="75486"/>
                    <a:pt x="30779" y="75486"/>
                  </a:cubicBezTo>
                  <a:close/>
                  <a:moveTo>
                    <a:pt x="31660" y="75486"/>
                  </a:moveTo>
                  <a:cubicBezTo>
                    <a:pt x="31600" y="75486"/>
                    <a:pt x="31552" y="75522"/>
                    <a:pt x="31552" y="75581"/>
                  </a:cubicBezTo>
                  <a:cubicBezTo>
                    <a:pt x="31552" y="75641"/>
                    <a:pt x="31600" y="75689"/>
                    <a:pt x="31660" y="75689"/>
                  </a:cubicBezTo>
                  <a:lnTo>
                    <a:pt x="32100" y="75689"/>
                  </a:lnTo>
                  <a:cubicBezTo>
                    <a:pt x="32160" y="75689"/>
                    <a:pt x="32219" y="75629"/>
                    <a:pt x="32207" y="75581"/>
                  </a:cubicBezTo>
                  <a:cubicBezTo>
                    <a:pt x="32207" y="75522"/>
                    <a:pt x="32160" y="75486"/>
                    <a:pt x="32100" y="75486"/>
                  </a:cubicBezTo>
                  <a:close/>
                  <a:moveTo>
                    <a:pt x="32981" y="75486"/>
                  </a:moveTo>
                  <a:cubicBezTo>
                    <a:pt x="32922" y="75486"/>
                    <a:pt x="32874" y="75522"/>
                    <a:pt x="32874" y="75581"/>
                  </a:cubicBezTo>
                  <a:cubicBezTo>
                    <a:pt x="32874" y="75641"/>
                    <a:pt x="32922" y="75689"/>
                    <a:pt x="32981" y="75689"/>
                  </a:cubicBezTo>
                  <a:lnTo>
                    <a:pt x="33434" y="75689"/>
                  </a:lnTo>
                  <a:cubicBezTo>
                    <a:pt x="33481" y="75689"/>
                    <a:pt x="33529" y="75629"/>
                    <a:pt x="33529" y="75581"/>
                  </a:cubicBezTo>
                  <a:cubicBezTo>
                    <a:pt x="33529" y="75522"/>
                    <a:pt x="33493" y="75486"/>
                    <a:pt x="33434" y="75486"/>
                  </a:cubicBezTo>
                  <a:close/>
                  <a:moveTo>
                    <a:pt x="34303" y="75486"/>
                  </a:moveTo>
                  <a:cubicBezTo>
                    <a:pt x="34243" y="75486"/>
                    <a:pt x="34196" y="75522"/>
                    <a:pt x="34196" y="75581"/>
                  </a:cubicBezTo>
                  <a:cubicBezTo>
                    <a:pt x="34196" y="75641"/>
                    <a:pt x="34243" y="75689"/>
                    <a:pt x="34303" y="75689"/>
                  </a:cubicBezTo>
                  <a:lnTo>
                    <a:pt x="34755" y="75689"/>
                  </a:lnTo>
                  <a:cubicBezTo>
                    <a:pt x="34815" y="75689"/>
                    <a:pt x="34862" y="75629"/>
                    <a:pt x="34862" y="75581"/>
                  </a:cubicBezTo>
                  <a:cubicBezTo>
                    <a:pt x="34862" y="75522"/>
                    <a:pt x="34815" y="75486"/>
                    <a:pt x="34755" y="75486"/>
                  </a:cubicBezTo>
                  <a:close/>
                  <a:moveTo>
                    <a:pt x="35636" y="75486"/>
                  </a:moveTo>
                  <a:cubicBezTo>
                    <a:pt x="35565" y="75486"/>
                    <a:pt x="35529" y="75522"/>
                    <a:pt x="35529" y="75581"/>
                  </a:cubicBezTo>
                  <a:cubicBezTo>
                    <a:pt x="35529" y="75641"/>
                    <a:pt x="35565" y="75689"/>
                    <a:pt x="35636" y="75689"/>
                  </a:cubicBezTo>
                  <a:lnTo>
                    <a:pt x="36077" y="75689"/>
                  </a:lnTo>
                  <a:cubicBezTo>
                    <a:pt x="36136" y="75689"/>
                    <a:pt x="36184" y="75629"/>
                    <a:pt x="36184" y="75581"/>
                  </a:cubicBezTo>
                  <a:cubicBezTo>
                    <a:pt x="36184" y="75522"/>
                    <a:pt x="36136" y="75486"/>
                    <a:pt x="36077" y="75486"/>
                  </a:cubicBezTo>
                  <a:close/>
                  <a:moveTo>
                    <a:pt x="36958" y="75486"/>
                  </a:moveTo>
                  <a:cubicBezTo>
                    <a:pt x="36898" y="75486"/>
                    <a:pt x="36851" y="75522"/>
                    <a:pt x="36851" y="75581"/>
                  </a:cubicBezTo>
                  <a:cubicBezTo>
                    <a:pt x="36851" y="75641"/>
                    <a:pt x="36898" y="75689"/>
                    <a:pt x="36958" y="75689"/>
                  </a:cubicBezTo>
                  <a:lnTo>
                    <a:pt x="37398" y="75689"/>
                  </a:lnTo>
                  <a:cubicBezTo>
                    <a:pt x="37458" y="75689"/>
                    <a:pt x="37506" y="75629"/>
                    <a:pt x="37506" y="75581"/>
                  </a:cubicBezTo>
                  <a:cubicBezTo>
                    <a:pt x="37506" y="75522"/>
                    <a:pt x="37458" y="75486"/>
                    <a:pt x="37398" y="75486"/>
                  </a:cubicBezTo>
                  <a:close/>
                  <a:moveTo>
                    <a:pt x="38280" y="75486"/>
                  </a:moveTo>
                  <a:cubicBezTo>
                    <a:pt x="38220" y="75486"/>
                    <a:pt x="38172" y="75522"/>
                    <a:pt x="38172" y="75581"/>
                  </a:cubicBezTo>
                  <a:cubicBezTo>
                    <a:pt x="38172" y="75641"/>
                    <a:pt x="38220" y="75689"/>
                    <a:pt x="38280" y="75689"/>
                  </a:cubicBezTo>
                  <a:lnTo>
                    <a:pt x="38732" y="75689"/>
                  </a:lnTo>
                  <a:cubicBezTo>
                    <a:pt x="38791" y="75689"/>
                    <a:pt x="38827" y="75629"/>
                    <a:pt x="38827" y="75581"/>
                  </a:cubicBezTo>
                  <a:cubicBezTo>
                    <a:pt x="38827" y="75522"/>
                    <a:pt x="38791" y="75486"/>
                    <a:pt x="38732" y="75486"/>
                  </a:cubicBezTo>
                  <a:close/>
                  <a:moveTo>
                    <a:pt x="39601" y="75486"/>
                  </a:moveTo>
                  <a:cubicBezTo>
                    <a:pt x="39542" y="75486"/>
                    <a:pt x="39506" y="75522"/>
                    <a:pt x="39506" y="75581"/>
                  </a:cubicBezTo>
                  <a:cubicBezTo>
                    <a:pt x="39506" y="75641"/>
                    <a:pt x="39542" y="75689"/>
                    <a:pt x="39601" y="75689"/>
                  </a:cubicBezTo>
                  <a:lnTo>
                    <a:pt x="40054" y="75689"/>
                  </a:lnTo>
                  <a:cubicBezTo>
                    <a:pt x="40113" y="75689"/>
                    <a:pt x="40161" y="75629"/>
                    <a:pt x="40161" y="75581"/>
                  </a:cubicBezTo>
                  <a:cubicBezTo>
                    <a:pt x="40161" y="75522"/>
                    <a:pt x="40113" y="75486"/>
                    <a:pt x="40054" y="75486"/>
                  </a:cubicBezTo>
                  <a:close/>
                  <a:moveTo>
                    <a:pt x="40923" y="75486"/>
                  </a:moveTo>
                  <a:cubicBezTo>
                    <a:pt x="40863" y="75486"/>
                    <a:pt x="40827" y="75522"/>
                    <a:pt x="40827" y="75581"/>
                  </a:cubicBezTo>
                  <a:cubicBezTo>
                    <a:pt x="40827" y="75641"/>
                    <a:pt x="40863" y="75689"/>
                    <a:pt x="40923" y="75689"/>
                  </a:cubicBezTo>
                  <a:lnTo>
                    <a:pt x="41375" y="75689"/>
                  </a:lnTo>
                  <a:cubicBezTo>
                    <a:pt x="41435" y="75689"/>
                    <a:pt x="41482" y="75629"/>
                    <a:pt x="41482" y="75581"/>
                  </a:cubicBezTo>
                  <a:cubicBezTo>
                    <a:pt x="41482" y="75522"/>
                    <a:pt x="41435" y="75486"/>
                    <a:pt x="41375" y="75486"/>
                  </a:cubicBezTo>
                  <a:close/>
                  <a:moveTo>
                    <a:pt x="42256" y="75486"/>
                  </a:moveTo>
                  <a:cubicBezTo>
                    <a:pt x="42197" y="75486"/>
                    <a:pt x="42149" y="75522"/>
                    <a:pt x="42149" y="75581"/>
                  </a:cubicBezTo>
                  <a:cubicBezTo>
                    <a:pt x="42149" y="75641"/>
                    <a:pt x="42197" y="75689"/>
                    <a:pt x="42256" y="75689"/>
                  </a:cubicBezTo>
                  <a:lnTo>
                    <a:pt x="42697" y="75689"/>
                  </a:lnTo>
                  <a:cubicBezTo>
                    <a:pt x="42756" y="75689"/>
                    <a:pt x="42804" y="75629"/>
                    <a:pt x="42804" y="75581"/>
                  </a:cubicBezTo>
                  <a:cubicBezTo>
                    <a:pt x="42804" y="75522"/>
                    <a:pt x="42756" y="75486"/>
                    <a:pt x="42697" y="75486"/>
                  </a:cubicBezTo>
                  <a:close/>
                  <a:moveTo>
                    <a:pt x="43578" y="75486"/>
                  </a:moveTo>
                  <a:cubicBezTo>
                    <a:pt x="43518" y="75486"/>
                    <a:pt x="43471" y="75522"/>
                    <a:pt x="43471" y="75581"/>
                  </a:cubicBezTo>
                  <a:cubicBezTo>
                    <a:pt x="43471" y="75641"/>
                    <a:pt x="43518" y="75689"/>
                    <a:pt x="43578" y="75689"/>
                  </a:cubicBezTo>
                  <a:lnTo>
                    <a:pt x="44030" y="75689"/>
                  </a:lnTo>
                  <a:cubicBezTo>
                    <a:pt x="44090" y="75689"/>
                    <a:pt x="44125" y="75629"/>
                    <a:pt x="44125" y="75581"/>
                  </a:cubicBezTo>
                  <a:cubicBezTo>
                    <a:pt x="44125" y="75522"/>
                    <a:pt x="44090" y="75486"/>
                    <a:pt x="44030" y="75486"/>
                  </a:cubicBezTo>
                  <a:close/>
                  <a:moveTo>
                    <a:pt x="44899" y="75486"/>
                  </a:moveTo>
                  <a:cubicBezTo>
                    <a:pt x="44840" y="75486"/>
                    <a:pt x="44792" y="75522"/>
                    <a:pt x="44792" y="75581"/>
                  </a:cubicBezTo>
                  <a:cubicBezTo>
                    <a:pt x="44792" y="75641"/>
                    <a:pt x="44840" y="75689"/>
                    <a:pt x="44899" y="75689"/>
                  </a:cubicBezTo>
                  <a:lnTo>
                    <a:pt x="45352" y="75689"/>
                  </a:lnTo>
                  <a:cubicBezTo>
                    <a:pt x="45411" y="75689"/>
                    <a:pt x="45459" y="75629"/>
                    <a:pt x="45459" y="75581"/>
                  </a:cubicBezTo>
                  <a:cubicBezTo>
                    <a:pt x="45459" y="75522"/>
                    <a:pt x="45411" y="75486"/>
                    <a:pt x="45352" y="75486"/>
                  </a:cubicBezTo>
                  <a:close/>
                  <a:moveTo>
                    <a:pt x="46233" y="75486"/>
                  </a:moveTo>
                  <a:cubicBezTo>
                    <a:pt x="46173" y="75486"/>
                    <a:pt x="46126" y="75522"/>
                    <a:pt x="46126" y="75581"/>
                  </a:cubicBezTo>
                  <a:cubicBezTo>
                    <a:pt x="46126" y="75641"/>
                    <a:pt x="46173" y="75689"/>
                    <a:pt x="46233" y="75689"/>
                  </a:cubicBezTo>
                  <a:lnTo>
                    <a:pt x="46673" y="75689"/>
                  </a:lnTo>
                  <a:cubicBezTo>
                    <a:pt x="46733" y="75689"/>
                    <a:pt x="46781" y="75629"/>
                    <a:pt x="46781" y="75581"/>
                  </a:cubicBezTo>
                  <a:cubicBezTo>
                    <a:pt x="46781" y="75522"/>
                    <a:pt x="46733" y="75486"/>
                    <a:pt x="46673" y="75486"/>
                  </a:cubicBezTo>
                  <a:close/>
                  <a:moveTo>
                    <a:pt x="47554" y="75486"/>
                  </a:moveTo>
                  <a:cubicBezTo>
                    <a:pt x="47495" y="75486"/>
                    <a:pt x="47447" y="75522"/>
                    <a:pt x="47447" y="75581"/>
                  </a:cubicBezTo>
                  <a:cubicBezTo>
                    <a:pt x="47447" y="75641"/>
                    <a:pt x="47495" y="75689"/>
                    <a:pt x="47554" y="75689"/>
                  </a:cubicBezTo>
                  <a:lnTo>
                    <a:pt x="47995" y="75689"/>
                  </a:lnTo>
                  <a:cubicBezTo>
                    <a:pt x="48055" y="75689"/>
                    <a:pt x="48102" y="75629"/>
                    <a:pt x="48102" y="75581"/>
                  </a:cubicBezTo>
                  <a:cubicBezTo>
                    <a:pt x="48102" y="75522"/>
                    <a:pt x="48055" y="75486"/>
                    <a:pt x="47995" y="75486"/>
                  </a:cubicBezTo>
                  <a:close/>
                  <a:moveTo>
                    <a:pt x="48864" y="75486"/>
                  </a:moveTo>
                  <a:cubicBezTo>
                    <a:pt x="48805" y="75486"/>
                    <a:pt x="48757" y="75522"/>
                    <a:pt x="48757" y="75581"/>
                  </a:cubicBezTo>
                  <a:cubicBezTo>
                    <a:pt x="48757" y="75641"/>
                    <a:pt x="48805" y="75689"/>
                    <a:pt x="48864" y="75689"/>
                  </a:cubicBezTo>
                  <a:lnTo>
                    <a:pt x="49305" y="75689"/>
                  </a:lnTo>
                  <a:cubicBezTo>
                    <a:pt x="49388" y="75689"/>
                    <a:pt x="49424" y="75629"/>
                    <a:pt x="49412" y="75581"/>
                  </a:cubicBezTo>
                  <a:cubicBezTo>
                    <a:pt x="49412" y="75522"/>
                    <a:pt x="49364" y="75486"/>
                    <a:pt x="49305" y="75486"/>
                  </a:cubicBezTo>
                  <a:close/>
                  <a:moveTo>
                    <a:pt x="50186" y="75486"/>
                  </a:moveTo>
                  <a:cubicBezTo>
                    <a:pt x="50126" y="75486"/>
                    <a:pt x="50079" y="75522"/>
                    <a:pt x="50079" y="75581"/>
                  </a:cubicBezTo>
                  <a:cubicBezTo>
                    <a:pt x="50079" y="75641"/>
                    <a:pt x="50126" y="75689"/>
                    <a:pt x="50186" y="75689"/>
                  </a:cubicBezTo>
                  <a:lnTo>
                    <a:pt x="50638" y="75689"/>
                  </a:lnTo>
                  <a:cubicBezTo>
                    <a:pt x="50698" y="75689"/>
                    <a:pt x="50745" y="75629"/>
                    <a:pt x="50733" y="75581"/>
                  </a:cubicBezTo>
                  <a:cubicBezTo>
                    <a:pt x="50733" y="75522"/>
                    <a:pt x="50698" y="75486"/>
                    <a:pt x="50638" y="75486"/>
                  </a:cubicBezTo>
                  <a:close/>
                  <a:moveTo>
                    <a:pt x="51507" y="75486"/>
                  </a:moveTo>
                  <a:cubicBezTo>
                    <a:pt x="51448" y="75486"/>
                    <a:pt x="51412" y="75522"/>
                    <a:pt x="51412" y="75581"/>
                  </a:cubicBezTo>
                  <a:cubicBezTo>
                    <a:pt x="51412" y="75641"/>
                    <a:pt x="51448" y="75689"/>
                    <a:pt x="51507" y="75689"/>
                  </a:cubicBezTo>
                  <a:lnTo>
                    <a:pt x="51960" y="75689"/>
                  </a:lnTo>
                  <a:cubicBezTo>
                    <a:pt x="52019" y="75689"/>
                    <a:pt x="52079" y="75629"/>
                    <a:pt x="52067" y="75581"/>
                  </a:cubicBezTo>
                  <a:cubicBezTo>
                    <a:pt x="52067" y="75522"/>
                    <a:pt x="52019" y="75486"/>
                    <a:pt x="51960" y="75486"/>
                  </a:cubicBezTo>
                  <a:close/>
                  <a:moveTo>
                    <a:pt x="52829" y="75486"/>
                  </a:moveTo>
                  <a:cubicBezTo>
                    <a:pt x="52769" y="75486"/>
                    <a:pt x="52734" y="75522"/>
                    <a:pt x="52734" y="75581"/>
                  </a:cubicBezTo>
                  <a:cubicBezTo>
                    <a:pt x="52734" y="75641"/>
                    <a:pt x="52769" y="75689"/>
                    <a:pt x="52829" y="75689"/>
                  </a:cubicBezTo>
                  <a:lnTo>
                    <a:pt x="53281" y="75689"/>
                  </a:lnTo>
                  <a:cubicBezTo>
                    <a:pt x="53341" y="75689"/>
                    <a:pt x="53400" y="75629"/>
                    <a:pt x="53389" y="75581"/>
                  </a:cubicBezTo>
                  <a:cubicBezTo>
                    <a:pt x="53389" y="75522"/>
                    <a:pt x="53341" y="75486"/>
                    <a:pt x="53281" y="75486"/>
                  </a:cubicBezTo>
                  <a:close/>
                  <a:moveTo>
                    <a:pt x="54162" y="75486"/>
                  </a:moveTo>
                  <a:cubicBezTo>
                    <a:pt x="54103" y="75486"/>
                    <a:pt x="54055" y="75522"/>
                    <a:pt x="54055" y="75581"/>
                  </a:cubicBezTo>
                  <a:cubicBezTo>
                    <a:pt x="54055" y="75641"/>
                    <a:pt x="54103" y="75689"/>
                    <a:pt x="54162" y="75689"/>
                  </a:cubicBezTo>
                  <a:lnTo>
                    <a:pt x="54603" y="75689"/>
                  </a:lnTo>
                  <a:cubicBezTo>
                    <a:pt x="54663" y="75689"/>
                    <a:pt x="54722" y="75629"/>
                    <a:pt x="54710" y="75581"/>
                  </a:cubicBezTo>
                  <a:cubicBezTo>
                    <a:pt x="54710" y="75522"/>
                    <a:pt x="54663" y="75486"/>
                    <a:pt x="54603" y="75486"/>
                  </a:cubicBezTo>
                  <a:close/>
                  <a:moveTo>
                    <a:pt x="55484" y="75486"/>
                  </a:moveTo>
                  <a:cubicBezTo>
                    <a:pt x="55425" y="75486"/>
                    <a:pt x="55377" y="75522"/>
                    <a:pt x="55377" y="75581"/>
                  </a:cubicBezTo>
                  <a:cubicBezTo>
                    <a:pt x="55377" y="75641"/>
                    <a:pt x="55425" y="75689"/>
                    <a:pt x="55484" y="75689"/>
                  </a:cubicBezTo>
                  <a:lnTo>
                    <a:pt x="55936" y="75689"/>
                  </a:lnTo>
                  <a:cubicBezTo>
                    <a:pt x="55996" y="75689"/>
                    <a:pt x="56056" y="75629"/>
                    <a:pt x="56032" y="75581"/>
                  </a:cubicBezTo>
                  <a:cubicBezTo>
                    <a:pt x="56032" y="75522"/>
                    <a:pt x="55996" y="75486"/>
                    <a:pt x="55936" y="75486"/>
                  </a:cubicBezTo>
                  <a:close/>
                  <a:moveTo>
                    <a:pt x="56806" y="75486"/>
                  </a:moveTo>
                  <a:cubicBezTo>
                    <a:pt x="56746" y="75486"/>
                    <a:pt x="56698" y="75522"/>
                    <a:pt x="56698" y="75581"/>
                  </a:cubicBezTo>
                  <a:cubicBezTo>
                    <a:pt x="56698" y="75641"/>
                    <a:pt x="56746" y="75689"/>
                    <a:pt x="56806" y="75689"/>
                  </a:cubicBezTo>
                  <a:lnTo>
                    <a:pt x="57258" y="75689"/>
                  </a:lnTo>
                  <a:cubicBezTo>
                    <a:pt x="57318" y="75689"/>
                    <a:pt x="57377" y="75629"/>
                    <a:pt x="57365" y="75581"/>
                  </a:cubicBezTo>
                  <a:cubicBezTo>
                    <a:pt x="57365" y="75522"/>
                    <a:pt x="57318" y="75486"/>
                    <a:pt x="57258" y="75486"/>
                  </a:cubicBezTo>
                  <a:close/>
                  <a:moveTo>
                    <a:pt x="58139" y="75486"/>
                  </a:moveTo>
                  <a:cubicBezTo>
                    <a:pt x="58080" y="75486"/>
                    <a:pt x="58032" y="75522"/>
                    <a:pt x="58032" y="75581"/>
                  </a:cubicBezTo>
                  <a:cubicBezTo>
                    <a:pt x="58032" y="75641"/>
                    <a:pt x="58080" y="75689"/>
                    <a:pt x="58139" y="75689"/>
                  </a:cubicBezTo>
                  <a:lnTo>
                    <a:pt x="58580" y="75689"/>
                  </a:lnTo>
                  <a:cubicBezTo>
                    <a:pt x="58639" y="75689"/>
                    <a:pt x="58699" y="75629"/>
                    <a:pt x="58687" y="75581"/>
                  </a:cubicBezTo>
                  <a:cubicBezTo>
                    <a:pt x="58687" y="75522"/>
                    <a:pt x="58639" y="75486"/>
                    <a:pt x="58580" y="75486"/>
                  </a:cubicBezTo>
                  <a:close/>
                  <a:moveTo>
                    <a:pt x="59461" y="75486"/>
                  </a:moveTo>
                  <a:cubicBezTo>
                    <a:pt x="59401" y="75486"/>
                    <a:pt x="59354" y="75522"/>
                    <a:pt x="59354" y="75581"/>
                  </a:cubicBezTo>
                  <a:cubicBezTo>
                    <a:pt x="59354" y="75641"/>
                    <a:pt x="59401" y="75689"/>
                    <a:pt x="59461" y="75689"/>
                  </a:cubicBezTo>
                  <a:lnTo>
                    <a:pt x="59901" y="75689"/>
                  </a:lnTo>
                  <a:cubicBezTo>
                    <a:pt x="59961" y="75689"/>
                    <a:pt x="60008" y="75629"/>
                    <a:pt x="60008" y="75581"/>
                  </a:cubicBezTo>
                  <a:cubicBezTo>
                    <a:pt x="60008" y="75522"/>
                    <a:pt x="59961" y="75486"/>
                    <a:pt x="59901" y="75486"/>
                  </a:cubicBezTo>
                  <a:close/>
                  <a:moveTo>
                    <a:pt x="60782" y="75486"/>
                  </a:moveTo>
                  <a:cubicBezTo>
                    <a:pt x="60723" y="75486"/>
                    <a:pt x="60675" y="75522"/>
                    <a:pt x="60675" y="75581"/>
                  </a:cubicBezTo>
                  <a:cubicBezTo>
                    <a:pt x="60675" y="75641"/>
                    <a:pt x="60723" y="75689"/>
                    <a:pt x="60782" y="75689"/>
                  </a:cubicBezTo>
                  <a:lnTo>
                    <a:pt x="61235" y="75689"/>
                  </a:lnTo>
                  <a:cubicBezTo>
                    <a:pt x="61294" y="75689"/>
                    <a:pt x="61330" y="75629"/>
                    <a:pt x="61330" y="75581"/>
                  </a:cubicBezTo>
                  <a:cubicBezTo>
                    <a:pt x="61330" y="75522"/>
                    <a:pt x="61294" y="75486"/>
                    <a:pt x="61235" y="75486"/>
                  </a:cubicBezTo>
                  <a:close/>
                  <a:moveTo>
                    <a:pt x="62104" y="75486"/>
                  </a:moveTo>
                  <a:cubicBezTo>
                    <a:pt x="62044" y="75486"/>
                    <a:pt x="62009" y="75522"/>
                    <a:pt x="62009" y="75581"/>
                  </a:cubicBezTo>
                  <a:cubicBezTo>
                    <a:pt x="62009" y="75641"/>
                    <a:pt x="62044" y="75689"/>
                    <a:pt x="62104" y="75689"/>
                  </a:cubicBezTo>
                  <a:lnTo>
                    <a:pt x="62556" y="75689"/>
                  </a:lnTo>
                  <a:cubicBezTo>
                    <a:pt x="62616" y="75689"/>
                    <a:pt x="62652" y="75629"/>
                    <a:pt x="62664" y="75581"/>
                  </a:cubicBezTo>
                  <a:cubicBezTo>
                    <a:pt x="62664" y="75522"/>
                    <a:pt x="62616" y="75486"/>
                    <a:pt x="62556" y="75486"/>
                  </a:cubicBezTo>
                  <a:close/>
                  <a:moveTo>
                    <a:pt x="63437" y="75486"/>
                  </a:moveTo>
                  <a:cubicBezTo>
                    <a:pt x="63366" y="75486"/>
                    <a:pt x="63330" y="75522"/>
                    <a:pt x="63330" y="75581"/>
                  </a:cubicBezTo>
                  <a:cubicBezTo>
                    <a:pt x="63330" y="75641"/>
                    <a:pt x="63366" y="75689"/>
                    <a:pt x="63437" y="75689"/>
                  </a:cubicBezTo>
                  <a:lnTo>
                    <a:pt x="63878" y="75689"/>
                  </a:lnTo>
                  <a:cubicBezTo>
                    <a:pt x="63937" y="75689"/>
                    <a:pt x="63985" y="75629"/>
                    <a:pt x="63985" y="75581"/>
                  </a:cubicBezTo>
                  <a:cubicBezTo>
                    <a:pt x="63985" y="75522"/>
                    <a:pt x="63937" y="75486"/>
                    <a:pt x="63878" y="75486"/>
                  </a:cubicBezTo>
                  <a:close/>
                  <a:moveTo>
                    <a:pt x="64759" y="75486"/>
                  </a:moveTo>
                  <a:cubicBezTo>
                    <a:pt x="64699" y="75486"/>
                    <a:pt x="64652" y="75522"/>
                    <a:pt x="64652" y="75581"/>
                  </a:cubicBezTo>
                  <a:cubicBezTo>
                    <a:pt x="64652" y="75641"/>
                    <a:pt x="64699" y="75689"/>
                    <a:pt x="64759" y="75689"/>
                  </a:cubicBezTo>
                  <a:lnTo>
                    <a:pt x="65200" y="75689"/>
                  </a:lnTo>
                  <a:cubicBezTo>
                    <a:pt x="65259" y="75689"/>
                    <a:pt x="65307" y="75629"/>
                    <a:pt x="65307" y="75581"/>
                  </a:cubicBezTo>
                  <a:cubicBezTo>
                    <a:pt x="65307" y="75522"/>
                    <a:pt x="65259" y="75486"/>
                    <a:pt x="65200" y="75486"/>
                  </a:cubicBezTo>
                  <a:close/>
                  <a:moveTo>
                    <a:pt x="66081" y="75486"/>
                  </a:moveTo>
                  <a:cubicBezTo>
                    <a:pt x="66021" y="75486"/>
                    <a:pt x="65973" y="75522"/>
                    <a:pt x="65973" y="75581"/>
                  </a:cubicBezTo>
                  <a:cubicBezTo>
                    <a:pt x="65973" y="75641"/>
                    <a:pt x="66021" y="75689"/>
                    <a:pt x="66081" y="75689"/>
                  </a:cubicBezTo>
                  <a:lnTo>
                    <a:pt x="66533" y="75689"/>
                  </a:lnTo>
                  <a:cubicBezTo>
                    <a:pt x="66593" y="75689"/>
                    <a:pt x="66628" y="75629"/>
                    <a:pt x="66628" y="75581"/>
                  </a:cubicBezTo>
                  <a:cubicBezTo>
                    <a:pt x="66628" y="75522"/>
                    <a:pt x="66593" y="75486"/>
                    <a:pt x="66533" y="75486"/>
                  </a:cubicBezTo>
                  <a:close/>
                  <a:moveTo>
                    <a:pt x="67402" y="75486"/>
                  </a:moveTo>
                  <a:cubicBezTo>
                    <a:pt x="67343" y="75486"/>
                    <a:pt x="67307" y="75522"/>
                    <a:pt x="67307" y="75581"/>
                  </a:cubicBezTo>
                  <a:cubicBezTo>
                    <a:pt x="67307" y="75641"/>
                    <a:pt x="67343" y="75689"/>
                    <a:pt x="67402" y="75689"/>
                  </a:cubicBezTo>
                  <a:lnTo>
                    <a:pt x="67855" y="75689"/>
                  </a:lnTo>
                  <a:cubicBezTo>
                    <a:pt x="67914" y="75689"/>
                    <a:pt x="67962" y="75629"/>
                    <a:pt x="67962" y="75581"/>
                  </a:cubicBezTo>
                  <a:cubicBezTo>
                    <a:pt x="67962" y="75522"/>
                    <a:pt x="67914" y="75486"/>
                    <a:pt x="67855" y="75486"/>
                  </a:cubicBezTo>
                  <a:close/>
                  <a:moveTo>
                    <a:pt x="68736" y="75486"/>
                  </a:moveTo>
                  <a:cubicBezTo>
                    <a:pt x="68676" y="75486"/>
                    <a:pt x="68629" y="75522"/>
                    <a:pt x="68629" y="75581"/>
                  </a:cubicBezTo>
                  <a:cubicBezTo>
                    <a:pt x="68629" y="75641"/>
                    <a:pt x="68676" y="75689"/>
                    <a:pt x="68736" y="75689"/>
                  </a:cubicBezTo>
                  <a:lnTo>
                    <a:pt x="69176" y="75689"/>
                  </a:lnTo>
                  <a:cubicBezTo>
                    <a:pt x="69236" y="75689"/>
                    <a:pt x="69283" y="75629"/>
                    <a:pt x="69283" y="75581"/>
                  </a:cubicBezTo>
                  <a:cubicBezTo>
                    <a:pt x="69283" y="75522"/>
                    <a:pt x="69236" y="75486"/>
                    <a:pt x="69176" y="75486"/>
                  </a:cubicBezTo>
                  <a:close/>
                  <a:moveTo>
                    <a:pt x="70057" y="75486"/>
                  </a:moveTo>
                  <a:cubicBezTo>
                    <a:pt x="69998" y="75486"/>
                    <a:pt x="69950" y="75522"/>
                    <a:pt x="69950" y="75581"/>
                  </a:cubicBezTo>
                  <a:cubicBezTo>
                    <a:pt x="69950" y="75641"/>
                    <a:pt x="69998" y="75689"/>
                    <a:pt x="70057" y="75689"/>
                  </a:cubicBezTo>
                  <a:lnTo>
                    <a:pt x="70498" y="75689"/>
                  </a:lnTo>
                  <a:cubicBezTo>
                    <a:pt x="70557" y="75689"/>
                    <a:pt x="70605" y="75629"/>
                    <a:pt x="70605" y="75581"/>
                  </a:cubicBezTo>
                  <a:cubicBezTo>
                    <a:pt x="70605" y="75522"/>
                    <a:pt x="70557" y="75486"/>
                    <a:pt x="70498" y="75486"/>
                  </a:cubicBezTo>
                  <a:close/>
                  <a:moveTo>
                    <a:pt x="71379" y="75486"/>
                  </a:moveTo>
                  <a:cubicBezTo>
                    <a:pt x="71319" y="75486"/>
                    <a:pt x="71272" y="75522"/>
                    <a:pt x="71272" y="75581"/>
                  </a:cubicBezTo>
                  <a:cubicBezTo>
                    <a:pt x="71272" y="75641"/>
                    <a:pt x="71319" y="75689"/>
                    <a:pt x="71379" y="75689"/>
                  </a:cubicBezTo>
                  <a:lnTo>
                    <a:pt x="71831" y="75689"/>
                  </a:lnTo>
                  <a:cubicBezTo>
                    <a:pt x="71891" y="75689"/>
                    <a:pt x="71927" y="75629"/>
                    <a:pt x="71927" y="75581"/>
                  </a:cubicBezTo>
                  <a:cubicBezTo>
                    <a:pt x="71927" y="75522"/>
                    <a:pt x="71891" y="75486"/>
                    <a:pt x="71831" y="75486"/>
                  </a:cubicBezTo>
                  <a:close/>
                  <a:moveTo>
                    <a:pt x="72700" y="75486"/>
                  </a:moveTo>
                  <a:cubicBezTo>
                    <a:pt x="72641" y="75486"/>
                    <a:pt x="72605" y="75522"/>
                    <a:pt x="72605" y="75581"/>
                  </a:cubicBezTo>
                  <a:cubicBezTo>
                    <a:pt x="72605" y="75641"/>
                    <a:pt x="72641" y="75689"/>
                    <a:pt x="72700" y="75689"/>
                  </a:cubicBezTo>
                  <a:lnTo>
                    <a:pt x="73153" y="75689"/>
                  </a:lnTo>
                  <a:cubicBezTo>
                    <a:pt x="73212" y="75689"/>
                    <a:pt x="73260" y="75629"/>
                    <a:pt x="73260" y="75581"/>
                  </a:cubicBezTo>
                  <a:cubicBezTo>
                    <a:pt x="73260" y="75522"/>
                    <a:pt x="73212" y="75486"/>
                    <a:pt x="73153" y="75486"/>
                  </a:cubicBezTo>
                  <a:close/>
                  <a:moveTo>
                    <a:pt x="74010" y="75486"/>
                  </a:moveTo>
                  <a:cubicBezTo>
                    <a:pt x="73951" y="75486"/>
                    <a:pt x="73915" y="75522"/>
                    <a:pt x="73915" y="75581"/>
                  </a:cubicBezTo>
                  <a:cubicBezTo>
                    <a:pt x="73915" y="75641"/>
                    <a:pt x="73951" y="75689"/>
                    <a:pt x="74010" y="75689"/>
                  </a:cubicBezTo>
                  <a:lnTo>
                    <a:pt x="74463" y="75689"/>
                  </a:lnTo>
                  <a:cubicBezTo>
                    <a:pt x="74534" y="75689"/>
                    <a:pt x="74582" y="75629"/>
                    <a:pt x="74570" y="75581"/>
                  </a:cubicBezTo>
                  <a:cubicBezTo>
                    <a:pt x="74570" y="75522"/>
                    <a:pt x="74522" y="75486"/>
                    <a:pt x="74463" y="75486"/>
                  </a:cubicBezTo>
                  <a:close/>
                  <a:moveTo>
                    <a:pt x="75344" y="75486"/>
                  </a:moveTo>
                  <a:cubicBezTo>
                    <a:pt x="75284" y="75486"/>
                    <a:pt x="75237" y="75522"/>
                    <a:pt x="75237" y="75581"/>
                  </a:cubicBezTo>
                  <a:cubicBezTo>
                    <a:pt x="75237" y="75641"/>
                    <a:pt x="75284" y="75689"/>
                    <a:pt x="75344" y="75689"/>
                  </a:cubicBezTo>
                  <a:lnTo>
                    <a:pt x="75784" y="75689"/>
                  </a:lnTo>
                  <a:cubicBezTo>
                    <a:pt x="75844" y="75689"/>
                    <a:pt x="75903" y="75629"/>
                    <a:pt x="75891" y="75581"/>
                  </a:cubicBezTo>
                  <a:cubicBezTo>
                    <a:pt x="75891" y="75522"/>
                    <a:pt x="75844" y="75486"/>
                    <a:pt x="75784" y="7548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 name="Google Shape;501;p39"/>
          <p:cNvSpPr/>
          <p:nvPr/>
        </p:nvSpPr>
        <p:spPr>
          <a:xfrm>
            <a:off x="3747039" y="2554144"/>
            <a:ext cx="996329" cy="640094"/>
          </a:xfrm>
          <a:custGeom>
            <a:avLst/>
            <a:gdLst/>
            <a:ahLst/>
            <a:cxnLst/>
            <a:rect l="l" t="t" r="r" b="b"/>
            <a:pathLst>
              <a:path w="29624" h="18789" extrusionOk="0">
                <a:moveTo>
                  <a:pt x="1406" y="1"/>
                </a:moveTo>
                <a:cubicBezTo>
                  <a:pt x="632" y="1"/>
                  <a:pt x="1" y="632"/>
                  <a:pt x="1" y="1406"/>
                </a:cubicBezTo>
                <a:lnTo>
                  <a:pt x="1" y="17384"/>
                </a:lnTo>
                <a:cubicBezTo>
                  <a:pt x="1" y="18158"/>
                  <a:pt x="632" y="18789"/>
                  <a:pt x="1406" y="18789"/>
                </a:cubicBezTo>
                <a:lnTo>
                  <a:pt x="28207" y="18789"/>
                </a:lnTo>
                <a:cubicBezTo>
                  <a:pt x="28992" y="18789"/>
                  <a:pt x="29623" y="18170"/>
                  <a:pt x="29623" y="17384"/>
                </a:cubicBezTo>
                <a:lnTo>
                  <a:pt x="29623" y="1406"/>
                </a:lnTo>
                <a:cubicBezTo>
                  <a:pt x="29623" y="632"/>
                  <a:pt x="28992" y="1"/>
                  <a:pt x="2820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9"/>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Evaluation and Conclusion</a:t>
            </a:r>
            <a:endParaRPr>
              <a:solidFill>
                <a:srgbClr val="595959"/>
              </a:solidFill>
            </a:endParaRPr>
          </a:p>
        </p:txBody>
      </p:sp>
      <p:grpSp>
        <p:nvGrpSpPr>
          <p:cNvPr id="503" name="Google Shape;503;p39"/>
          <p:cNvGrpSpPr/>
          <p:nvPr/>
        </p:nvGrpSpPr>
        <p:grpSpPr>
          <a:xfrm flipH="1">
            <a:off x="6465975" y="1235449"/>
            <a:ext cx="2487233" cy="3337373"/>
            <a:chOff x="457194" y="1463225"/>
            <a:chExt cx="2571315" cy="3337373"/>
          </a:xfrm>
        </p:grpSpPr>
        <p:sp>
          <p:nvSpPr>
            <p:cNvPr id="504" name="Google Shape;504;p39"/>
            <p:cNvSpPr/>
            <p:nvPr/>
          </p:nvSpPr>
          <p:spPr>
            <a:xfrm>
              <a:off x="457194" y="2043641"/>
              <a:ext cx="2571315" cy="2116080"/>
            </a:xfrm>
            <a:custGeom>
              <a:avLst/>
              <a:gdLst/>
              <a:ahLst/>
              <a:cxnLst/>
              <a:rect l="l" t="t" r="r" b="b"/>
              <a:pathLst>
                <a:path w="68605" h="55745" extrusionOk="0">
                  <a:moveTo>
                    <a:pt x="31355" y="1"/>
                  </a:moveTo>
                  <a:cubicBezTo>
                    <a:pt x="29357" y="1"/>
                    <a:pt x="27324" y="305"/>
                    <a:pt x="25968" y="1106"/>
                  </a:cubicBezTo>
                  <a:cubicBezTo>
                    <a:pt x="20527" y="4261"/>
                    <a:pt x="25337" y="5880"/>
                    <a:pt x="24527" y="10488"/>
                  </a:cubicBezTo>
                  <a:cubicBezTo>
                    <a:pt x="23801" y="14643"/>
                    <a:pt x="16550" y="16417"/>
                    <a:pt x="13073" y="17143"/>
                  </a:cubicBezTo>
                  <a:cubicBezTo>
                    <a:pt x="10311" y="17715"/>
                    <a:pt x="7430" y="17905"/>
                    <a:pt x="4894" y="19096"/>
                  </a:cubicBezTo>
                  <a:cubicBezTo>
                    <a:pt x="2358" y="20287"/>
                    <a:pt x="179" y="22894"/>
                    <a:pt x="655" y="25632"/>
                  </a:cubicBezTo>
                  <a:cubicBezTo>
                    <a:pt x="1322" y="29573"/>
                    <a:pt x="6120" y="29359"/>
                    <a:pt x="8501" y="31502"/>
                  </a:cubicBezTo>
                  <a:cubicBezTo>
                    <a:pt x="13347" y="35872"/>
                    <a:pt x="8906" y="36789"/>
                    <a:pt x="5704" y="41146"/>
                  </a:cubicBezTo>
                  <a:cubicBezTo>
                    <a:pt x="0" y="48921"/>
                    <a:pt x="13276" y="53648"/>
                    <a:pt x="18646" y="54505"/>
                  </a:cubicBezTo>
                  <a:cubicBezTo>
                    <a:pt x="24056" y="55346"/>
                    <a:pt x="29522" y="55745"/>
                    <a:pt x="34985" y="55745"/>
                  </a:cubicBezTo>
                  <a:cubicBezTo>
                    <a:pt x="36640" y="55745"/>
                    <a:pt x="38294" y="55708"/>
                    <a:pt x="39946" y="55636"/>
                  </a:cubicBezTo>
                  <a:cubicBezTo>
                    <a:pt x="43506" y="55481"/>
                    <a:pt x="47066" y="55172"/>
                    <a:pt x="50590" y="54707"/>
                  </a:cubicBezTo>
                  <a:cubicBezTo>
                    <a:pt x="53579" y="54326"/>
                    <a:pt x="56984" y="54112"/>
                    <a:pt x="59460" y="52183"/>
                  </a:cubicBezTo>
                  <a:cubicBezTo>
                    <a:pt x="64282" y="48397"/>
                    <a:pt x="60710" y="45182"/>
                    <a:pt x="57960" y="42789"/>
                  </a:cubicBezTo>
                  <a:cubicBezTo>
                    <a:pt x="51388" y="37086"/>
                    <a:pt x="64699" y="32240"/>
                    <a:pt x="67056" y="28407"/>
                  </a:cubicBezTo>
                  <a:cubicBezTo>
                    <a:pt x="68604" y="25930"/>
                    <a:pt x="68045" y="23144"/>
                    <a:pt x="66366" y="21251"/>
                  </a:cubicBezTo>
                  <a:cubicBezTo>
                    <a:pt x="65187" y="19906"/>
                    <a:pt x="63449" y="19001"/>
                    <a:pt x="61496" y="18929"/>
                  </a:cubicBezTo>
                  <a:cubicBezTo>
                    <a:pt x="61142" y="18916"/>
                    <a:pt x="60781" y="18911"/>
                    <a:pt x="60417" y="18911"/>
                  </a:cubicBezTo>
                  <a:cubicBezTo>
                    <a:pt x="59354" y="18911"/>
                    <a:pt x="58254" y="18954"/>
                    <a:pt x="57152" y="18954"/>
                  </a:cubicBezTo>
                  <a:cubicBezTo>
                    <a:pt x="55322" y="18954"/>
                    <a:pt x="53484" y="18835"/>
                    <a:pt x="51793" y="18203"/>
                  </a:cubicBezTo>
                  <a:cubicBezTo>
                    <a:pt x="47816" y="16715"/>
                    <a:pt x="47411" y="13440"/>
                    <a:pt x="46137" y="9845"/>
                  </a:cubicBezTo>
                  <a:cubicBezTo>
                    <a:pt x="44530" y="5285"/>
                    <a:pt x="40470" y="1653"/>
                    <a:pt x="35719" y="486"/>
                  </a:cubicBezTo>
                  <a:cubicBezTo>
                    <a:pt x="34529" y="195"/>
                    <a:pt x="32953" y="1"/>
                    <a:pt x="3135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9"/>
            <p:cNvSpPr/>
            <p:nvPr/>
          </p:nvSpPr>
          <p:spPr>
            <a:xfrm>
              <a:off x="1330917" y="2184589"/>
              <a:ext cx="3186" cy="42060"/>
            </a:xfrm>
            <a:custGeom>
              <a:avLst/>
              <a:gdLst/>
              <a:ahLst/>
              <a:cxnLst/>
              <a:rect l="l" t="t" r="r" b="b"/>
              <a:pathLst>
                <a:path w="85" h="1108" extrusionOk="0">
                  <a:moveTo>
                    <a:pt x="84" y="0"/>
                  </a:moveTo>
                  <a:cubicBezTo>
                    <a:pt x="1" y="369"/>
                    <a:pt x="13" y="738"/>
                    <a:pt x="84" y="1107"/>
                  </a:cubicBezTo>
                  <a:lnTo>
                    <a:pt x="84" y="417"/>
                  </a:lnTo>
                  <a:lnTo>
                    <a:pt x="84" y="0"/>
                  </a:lnTo>
                  <a:close/>
                </a:path>
              </a:pathLst>
            </a:custGeom>
            <a:solidFill>
              <a:srgbClr val="DD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9"/>
            <p:cNvSpPr/>
            <p:nvPr/>
          </p:nvSpPr>
          <p:spPr>
            <a:xfrm>
              <a:off x="2144860" y="4732764"/>
              <a:ext cx="66977" cy="67835"/>
            </a:xfrm>
            <a:custGeom>
              <a:avLst/>
              <a:gdLst/>
              <a:ahLst/>
              <a:cxnLst/>
              <a:rect l="l" t="t" r="r" b="b"/>
              <a:pathLst>
                <a:path w="1787" h="1787" extrusionOk="0">
                  <a:moveTo>
                    <a:pt x="894" y="0"/>
                  </a:moveTo>
                  <a:cubicBezTo>
                    <a:pt x="394" y="0"/>
                    <a:pt x="1" y="405"/>
                    <a:pt x="1" y="893"/>
                  </a:cubicBezTo>
                  <a:cubicBezTo>
                    <a:pt x="1" y="1381"/>
                    <a:pt x="394" y="1786"/>
                    <a:pt x="894" y="1786"/>
                  </a:cubicBezTo>
                  <a:cubicBezTo>
                    <a:pt x="1382" y="1786"/>
                    <a:pt x="1787" y="1381"/>
                    <a:pt x="1787" y="893"/>
                  </a:cubicBezTo>
                  <a:cubicBezTo>
                    <a:pt x="1787" y="405"/>
                    <a:pt x="1382" y="0"/>
                    <a:pt x="8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9"/>
            <p:cNvSpPr/>
            <p:nvPr/>
          </p:nvSpPr>
          <p:spPr>
            <a:xfrm>
              <a:off x="2255087" y="4732764"/>
              <a:ext cx="66977" cy="67835"/>
            </a:xfrm>
            <a:custGeom>
              <a:avLst/>
              <a:gdLst/>
              <a:ahLst/>
              <a:cxnLst/>
              <a:rect l="l" t="t" r="r" b="b"/>
              <a:pathLst>
                <a:path w="1787" h="1787" extrusionOk="0">
                  <a:moveTo>
                    <a:pt x="894" y="0"/>
                  </a:moveTo>
                  <a:cubicBezTo>
                    <a:pt x="406" y="0"/>
                    <a:pt x="1" y="405"/>
                    <a:pt x="1" y="893"/>
                  </a:cubicBezTo>
                  <a:cubicBezTo>
                    <a:pt x="1" y="1381"/>
                    <a:pt x="406" y="1786"/>
                    <a:pt x="894" y="1786"/>
                  </a:cubicBezTo>
                  <a:cubicBezTo>
                    <a:pt x="1382" y="1786"/>
                    <a:pt x="1787" y="1381"/>
                    <a:pt x="1787" y="893"/>
                  </a:cubicBezTo>
                  <a:cubicBezTo>
                    <a:pt x="1787" y="405"/>
                    <a:pt x="1382" y="0"/>
                    <a:pt x="8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9"/>
            <p:cNvSpPr/>
            <p:nvPr/>
          </p:nvSpPr>
          <p:spPr>
            <a:xfrm>
              <a:off x="2365314" y="4732764"/>
              <a:ext cx="66977" cy="67835"/>
            </a:xfrm>
            <a:custGeom>
              <a:avLst/>
              <a:gdLst/>
              <a:ahLst/>
              <a:cxnLst/>
              <a:rect l="l" t="t" r="r" b="b"/>
              <a:pathLst>
                <a:path w="1787" h="1787" extrusionOk="0">
                  <a:moveTo>
                    <a:pt x="894" y="0"/>
                  </a:moveTo>
                  <a:cubicBezTo>
                    <a:pt x="405" y="0"/>
                    <a:pt x="1" y="405"/>
                    <a:pt x="1" y="893"/>
                  </a:cubicBezTo>
                  <a:cubicBezTo>
                    <a:pt x="1" y="1381"/>
                    <a:pt x="405" y="1786"/>
                    <a:pt x="894" y="1786"/>
                  </a:cubicBezTo>
                  <a:cubicBezTo>
                    <a:pt x="1394" y="1786"/>
                    <a:pt x="1786" y="1381"/>
                    <a:pt x="1786" y="893"/>
                  </a:cubicBezTo>
                  <a:cubicBezTo>
                    <a:pt x="1786" y="405"/>
                    <a:pt x="1394" y="0"/>
                    <a:pt x="8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9"/>
            <p:cNvSpPr/>
            <p:nvPr/>
          </p:nvSpPr>
          <p:spPr>
            <a:xfrm>
              <a:off x="2475991" y="4732764"/>
              <a:ext cx="66977" cy="67835"/>
            </a:xfrm>
            <a:custGeom>
              <a:avLst/>
              <a:gdLst/>
              <a:ahLst/>
              <a:cxnLst/>
              <a:rect l="l" t="t" r="r" b="b"/>
              <a:pathLst>
                <a:path w="1787" h="1787" extrusionOk="0">
                  <a:moveTo>
                    <a:pt x="893" y="0"/>
                  </a:moveTo>
                  <a:cubicBezTo>
                    <a:pt x="405" y="0"/>
                    <a:pt x="0" y="405"/>
                    <a:pt x="0" y="893"/>
                  </a:cubicBezTo>
                  <a:cubicBezTo>
                    <a:pt x="0" y="1381"/>
                    <a:pt x="405" y="1786"/>
                    <a:pt x="893" y="1786"/>
                  </a:cubicBezTo>
                  <a:cubicBezTo>
                    <a:pt x="1381" y="1786"/>
                    <a:pt x="1786" y="1381"/>
                    <a:pt x="1786" y="893"/>
                  </a:cubicBezTo>
                  <a:cubicBezTo>
                    <a:pt x="1786" y="405"/>
                    <a:pt x="1381" y="0"/>
                    <a:pt x="89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9"/>
            <p:cNvSpPr/>
            <p:nvPr/>
          </p:nvSpPr>
          <p:spPr>
            <a:xfrm>
              <a:off x="941355" y="1463225"/>
              <a:ext cx="66977" cy="67835"/>
            </a:xfrm>
            <a:custGeom>
              <a:avLst/>
              <a:gdLst/>
              <a:ahLst/>
              <a:cxnLst/>
              <a:rect l="l" t="t" r="r" b="b"/>
              <a:pathLst>
                <a:path w="1787" h="1787" extrusionOk="0">
                  <a:moveTo>
                    <a:pt x="894" y="1"/>
                  </a:moveTo>
                  <a:cubicBezTo>
                    <a:pt x="406" y="1"/>
                    <a:pt x="1" y="406"/>
                    <a:pt x="1" y="894"/>
                  </a:cubicBezTo>
                  <a:cubicBezTo>
                    <a:pt x="1" y="1394"/>
                    <a:pt x="406" y="1787"/>
                    <a:pt x="894" y="1787"/>
                  </a:cubicBezTo>
                  <a:cubicBezTo>
                    <a:pt x="1394" y="1787"/>
                    <a:pt x="1787" y="1394"/>
                    <a:pt x="1787" y="894"/>
                  </a:cubicBezTo>
                  <a:cubicBezTo>
                    <a:pt x="1787" y="406"/>
                    <a:pt x="1394" y="1"/>
                    <a:pt x="89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9"/>
            <p:cNvSpPr/>
            <p:nvPr/>
          </p:nvSpPr>
          <p:spPr>
            <a:xfrm>
              <a:off x="1052032" y="1463225"/>
              <a:ext cx="66977" cy="67835"/>
            </a:xfrm>
            <a:custGeom>
              <a:avLst/>
              <a:gdLst/>
              <a:ahLst/>
              <a:cxnLst/>
              <a:rect l="l" t="t" r="r" b="b"/>
              <a:pathLst>
                <a:path w="1787" h="1787" extrusionOk="0">
                  <a:moveTo>
                    <a:pt x="893" y="1"/>
                  </a:moveTo>
                  <a:cubicBezTo>
                    <a:pt x="393" y="1"/>
                    <a:pt x="0" y="406"/>
                    <a:pt x="0" y="894"/>
                  </a:cubicBezTo>
                  <a:cubicBezTo>
                    <a:pt x="0" y="1394"/>
                    <a:pt x="393" y="1787"/>
                    <a:pt x="893" y="1787"/>
                  </a:cubicBezTo>
                  <a:cubicBezTo>
                    <a:pt x="1382" y="1787"/>
                    <a:pt x="1786" y="1394"/>
                    <a:pt x="1786" y="894"/>
                  </a:cubicBezTo>
                  <a:cubicBezTo>
                    <a:pt x="1786" y="406"/>
                    <a:pt x="1382" y="1"/>
                    <a:pt x="89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9"/>
            <p:cNvSpPr/>
            <p:nvPr/>
          </p:nvSpPr>
          <p:spPr>
            <a:xfrm>
              <a:off x="1162259" y="1463225"/>
              <a:ext cx="66977" cy="67835"/>
            </a:xfrm>
            <a:custGeom>
              <a:avLst/>
              <a:gdLst/>
              <a:ahLst/>
              <a:cxnLst/>
              <a:rect l="l" t="t" r="r" b="b"/>
              <a:pathLst>
                <a:path w="1787" h="1787" extrusionOk="0">
                  <a:moveTo>
                    <a:pt x="893" y="1"/>
                  </a:moveTo>
                  <a:cubicBezTo>
                    <a:pt x="405" y="1"/>
                    <a:pt x="0" y="406"/>
                    <a:pt x="0" y="894"/>
                  </a:cubicBezTo>
                  <a:cubicBezTo>
                    <a:pt x="0" y="1394"/>
                    <a:pt x="405" y="1787"/>
                    <a:pt x="893" y="1787"/>
                  </a:cubicBezTo>
                  <a:cubicBezTo>
                    <a:pt x="1393" y="1787"/>
                    <a:pt x="1786" y="1394"/>
                    <a:pt x="1786" y="894"/>
                  </a:cubicBezTo>
                  <a:cubicBezTo>
                    <a:pt x="1786" y="406"/>
                    <a:pt x="1393" y="1"/>
                    <a:pt x="89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9"/>
            <p:cNvSpPr/>
            <p:nvPr/>
          </p:nvSpPr>
          <p:spPr>
            <a:xfrm>
              <a:off x="1272936" y="1463225"/>
              <a:ext cx="66939" cy="67835"/>
            </a:xfrm>
            <a:custGeom>
              <a:avLst/>
              <a:gdLst/>
              <a:ahLst/>
              <a:cxnLst/>
              <a:rect l="l" t="t" r="r" b="b"/>
              <a:pathLst>
                <a:path w="1786" h="1787" extrusionOk="0">
                  <a:moveTo>
                    <a:pt x="893" y="1"/>
                  </a:moveTo>
                  <a:cubicBezTo>
                    <a:pt x="393" y="1"/>
                    <a:pt x="0" y="406"/>
                    <a:pt x="0" y="894"/>
                  </a:cubicBezTo>
                  <a:cubicBezTo>
                    <a:pt x="0" y="1394"/>
                    <a:pt x="393" y="1787"/>
                    <a:pt x="893" y="1787"/>
                  </a:cubicBezTo>
                  <a:cubicBezTo>
                    <a:pt x="1381" y="1787"/>
                    <a:pt x="1786" y="1394"/>
                    <a:pt x="1786" y="894"/>
                  </a:cubicBezTo>
                  <a:cubicBezTo>
                    <a:pt x="1786" y="406"/>
                    <a:pt x="1381" y="1"/>
                    <a:pt x="89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9"/>
            <p:cNvSpPr/>
            <p:nvPr/>
          </p:nvSpPr>
          <p:spPr>
            <a:xfrm>
              <a:off x="2576399" y="2279642"/>
              <a:ext cx="178517" cy="179209"/>
            </a:xfrm>
            <a:custGeom>
              <a:avLst/>
              <a:gdLst/>
              <a:ahLst/>
              <a:cxnLst/>
              <a:rect l="l" t="t" r="r" b="b"/>
              <a:pathLst>
                <a:path w="4763" h="4721" extrusionOk="0">
                  <a:moveTo>
                    <a:pt x="2471" y="1"/>
                  </a:moveTo>
                  <a:cubicBezTo>
                    <a:pt x="2421" y="1"/>
                    <a:pt x="2373" y="29"/>
                    <a:pt x="2358" y="92"/>
                  </a:cubicBezTo>
                  <a:cubicBezTo>
                    <a:pt x="2155" y="627"/>
                    <a:pt x="1953" y="1199"/>
                    <a:pt x="1548" y="1628"/>
                  </a:cubicBezTo>
                  <a:cubicBezTo>
                    <a:pt x="1358" y="1830"/>
                    <a:pt x="1119" y="1997"/>
                    <a:pt x="846" y="2116"/>
                  </a:cubicBezTo>
                  <a:cubicBezTo>
                    <a:pt x="584" y="2223"/>
                    <a:pt x="334" y="2211"/>
                    <a:pt x="60" y="2247"/>
                  </a:cubicBezTo>
                  <a:cubicBezTo>
                    <a:pt x="48" y="2247"/>
                    <a:pt x="36" y="2294"/>
                    <a:pt x="60" y="2294"/>
                  </a:cubicBezTo>
                  <a:cubicBezTo>
                    <a:pt x="72" y="2306"/>
                    <a:pt x="107" y="2306"/>
                    <a:pt x="119" y="2330"/>
                  </a:cubicBezTo>
                  <a:cubicBezTo>
                    <a:pt x="95" y="2342"/>
                    <a:pt x="60" y="2354"/>
                    <a:pt x="36" y="2390"/>
                  </a:cubicBezTo>
                  <a:cubicBezTo>
                    <a:pt x="0" y="2413"/>
                    <a:pt x="0" y="2473"/>
                    <a:pt x="12" y="2509"/>
                  </a:cubicBezTo>
                  <a:cubicBezTo>
                    <a:pt x="167" y="2711"/>
                    <a:pt x="417" y="2711"/>
                    <a:pt x="655" y="2806"/>
                  </a:cubicBezTo>
                  <a:cubicBezTo>
                    <a:pt x="905" y="2901"/>
                    <a:pt x="1143" y="3044"/>
                    <a:pt x="1358" y="3223"/>
                  </a:cubicBezTo>
                  <a:cubicBezTo>
                    <a:pt x="1762" y="3544"/>
                    <a:pt x="2131" y="4033"/>
                    <a:pt x="2203" y="4568"/>
                  </a:cubicBezTo>
                  <a:cubicBezTo>
                    <a:pt x="2221" y="4670"/>
                    <a:pt x="2310" y="4720"/>
                    <a:pt x="2399" y="4720"/>
                  </a:cubicBezTo>
                  <a:cubicBezTo>
                    <a:pt x="2489" y="4720"/>
                    <a:pt x="2578" y="4670"/>
                    <a:pt x="2596" y="4568"/>
                  </a:cubicBezTo>
                  <a:cubicBezTo>
                    <a:pt x="2751" y="3556"/>
                    <a:pt x="3524" y="2771"/>
                    <a:pt x="4536" y="2628"/>
                  </a:cubicBezTo>
                  <a:cubicBezTo>
                    <a:pt x="4763" y="2544"/>
                    <a:pt x="4763" y="2163"/>
                    <a:pt x="4536" y="2116"/>
                  </a:cubicBezTo>
                  <a:cubicBezTo>
                    <a:pt x="3524" y="1937"/>
                    <a:pt x="2751" y="1139"/>
                    <a:pt x="2608" y="127"/>
                  </a:cubicBezTo>
                  <a:cubicBezTo>
                    <a:pt x="2601" y="47"/>
                    <a:pt x="2534" y="1"/>
                    <a:pt x="2471"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9"/>
            <p:cNvSpPr/>
            <p:nvPr/>
          </p:nvSpPr>
          <p:spPr>
            <a:xfrm>
              <a:off x="556702" y="2508392"/>
              <a:ext cx="133466" cy="132518"/>
            </a:xfrm>
            <a:custGeom>
              <a:avLst/>
              <a:gdLst/>
              <a:ahLst/>
              <a:cxnLst/>
              <a:rect l="l" t="t" r="r" b="b"/>
              <a:pathLst>
                <a:path w="3561" h="3491" extrusionOk="0">
                  <a:moveTo>
                    <a:pt x="1861" y="1"/>
                  </a:moveTo>
                  <a:cubicBezTo>
                    <a:pt x="1825" y="1"/>
                    <a:pt x="1790" y="20"/>
                    <a:pt x="1775" y="66"/>
                  </a:cubicBezTo>
                  <a:cubicBezTo>
                    <a:pt x="1632" y="471"/>
                    <a:pt x="1477" y="888"/>
                    <a:pt x="1179" y="1197"/>
                  </a:cubicBezTo>
                  <a:cubicBezTo>
                    <a:pt x="1024" y="1340"/>
                    <a:pt x="858" y="1471"/>
                    <a:pt x="655" y="1555"/>
                  </a:cubicBezTo>
                  <a:cubicBezTo>
                    <a:pt x="465" y="1626"/>
                    <a:pt x="262" y="1626"/>
                    <a:pt x="60" y="1662"/>
                  </a:cubicBezTo>
                  <a:cubicBezTo>
                    <a:pt x="36" y="1662"/>
                    <a:pt x="36" y="1686"/>
                    <a:pt x="60" y="1686"/>
                  </a:cubicBezTo>
                  <a:cubicBezTo>
                    <a:pt x="72" y="1697"/>
                    <a:pt x="84" y="1697"/>
                    <a:pt x="108" y="1697"/>
                  </a:cubicBezTo>
                  <a:cubicBezTo>
                    <a:pt x="72" y="1721"/>
                    <a:pt x="60" y="1733"/>
                    <a:pt x="24" y="1745"/>
                  </a:cubicBezTo>
                  <a:cubicBezTo>
                    <a:pt x="1" y="1757"/>
                    <a:pt x="1" y="1805"/>
                    <a:pt x="12" y="1840"/>
                  </a:cubicBezTo>
                  <a:cubicBezTo>
                    <a:pt x="120" y="1995"/>
                    <a:pt x="310" y="1995"/>
                    <a:pt x="489" y="2055"/>
                  </a:cubicBezTo>
                  <a:cubicBezTo>
                    <a:pt x="679" y="2138"/>
                    <a:pt x="846" y="2233"/>
                    <a:pt x="1013" y="2376"/>
                  </a:cubicBezTo>
                  <a:cubicBezTo>
                    <a:pt x="1310" y="2626"/>
                    <a:pt x="1584" y="2983"/>
                    <a:pt x="1655" y="3388"/>
                  </a:cubicBezTo>
                  <a:cubicBezTo>
                    <a:pt x="1661" y="3458"/>
                    <a:pt x="1724" y="3491"/>
                    <a:pt x="1788" y="3491"/>
                  </a:cubicBezTo>
                  <a:cubicBezTo>
                    <a:pt x="1855" y="3491"/>
                    <a:pt x="1923" y="3455"/>
                    <a:pt x="1929" y="3388"/>
                  </a:cubicBezTo>
                  <a:cubicBezTo>
                    <a:pt x="2048" y="2626"/>
                    <a:pt x="2632" y="2043"/>
                    <a:pt x="3370" y="1924"/>
                  </a:cubicBezTo>
                  <a:cubicBezTo>
                    <a:pt x="3560" y="1912"/>
                    <a:pt x="3560" y="1614"/>
                    <a:pt x="3394" y="1578"/>
                  </a:cubicBezTo>
                  <a:cubicBezTo>
                    <a:pt x="2644" y="1447"/>
                    <a:pt x="2048" y="852"/>
                    <a:pt x="1965" y="90"/>
                  </a:cubicBezTo>
                  <a:cubicBezTo>
                    <a:pt x="1958" y="36"/>
                    <a:pt x="1909" y="1"/>
                    <a:pt x="186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9"/>
            <p:cNvSpPr/>
            <p:nvPr/>
          </p:nvSpPr>
          <p:spPr>
            <a:xfrm>
              <a:off x="742788" y="4127294"/>
              <a:ext cx="155317" cy="155218"/>
            </a:xfrm>
            <a:custGeom>
              <a:avLst/>
              <a:gdLst/>
              <a:ahLst/>
              <a:cxnLst/>
              <a:rect l="l" t="t" r="r" b="b"/>
              <a:pathLst>
                <a:path w="4144" h="4089" extrusionOk="0">
                  <a:moveTo>
                    <a:pt x="2127" y="1"/>
                  </a:moveTo>
                  <a:cubicBezTo>
                    <a:pt x="2085" y="1"/>
                    <a:pt x="2044" y="24"/>
                    <a:pt x="2024" y="79"/>
                  </a:cubicBezTo>
                  <a:cubicBezTo>
                    <a:pt x="1905" y="413"/>
                    <a:pt x="1786" y="734"/>
                    <a:pt x="1608" y="1032"/>
                  </a:cubicBezTo>
                  <a:cubicBezTo>
                    <a:pt x="1513" y="1020"/>
                    <a:pt x="1417" y="996"/>
                    <a:pt x="1334" y="949"/>
                  </a:cubicBezTo>
                  <a:cubicBezTo>
                    <a:pt x="1108" y="841"/>
                    <a:pt x="953" y="675"/>
                    <a:pt x="762" y="544"/>
                  </a:cubicBezTo>
                  <a:cubicBezTo>
                    <a:pt x="760" y="542"/>
                    <a:pt x="757" y="541"/>
                    <a:pt x="754" y="541"/>
                  </a:cubicBezTo>
                  <a:cubicBezTo>
                    <a:pt x="739" y="541"/>
                    <a:pt x="719" y="560"/>
                    <a:pt x="739" y="579"/>
                  </a:cubicBezTo>
                  <a:cubicBezTo>
                    <a:pt x="739" y="591"/>
                    <a:pt x="751" y="615"/>
                    <a:pt x="762" y="639"/>
                  </a:cubicBezTo>
                  <a:cubicBezTo>
                    <a:pt x="739" y="615"/>
                    <a:pt x="703" y="615"/>
                    <a:pt x="679" y="603"/>
                  </a:cubicBezTo>
                  <a:cubicBezTo>
                    <a:pt x="643" y="603"/>
                    <a:pt x="596" y="639"/>
                    <a:pt x="596" y="663"/>
                  </a:cubicBezTo>
                  <a:cubicBezTo>
                    <a:pt x="560" y="889"/>
                    <a:pt x="715" y="1056"/>
                    <a:pt x="810" y="1246"/>
                  </a:cubicBezTo>
                  <a:cubicBezTo>
                    <a:pt x="881" y="1413"/>
                    <a:pt x="929" y="1568"/>
                    <a:pt x="953" y="1734"/>
                  </a:cubicBezTo>
                  <a:cubicBezTo>
                    <a:pt x="893" y="1770"/>
                    <a:pt x="822" y="1806"/>
                    <a:pt x="762" y="1830"/>
                  </a:cubicBezTo>
                  <a:cubicBezTo>
                    <a:pt x="536" y="1913"/>
                    <a:pt x="298" y="1901"/>
                    <a:pt x="60" y="1949"/>
                  </a:cubicBezTo>
                  <a:cubicBezTo>
                    <a:pt x="48" y="1949"/>
                    <a:pt x="48" y="1972"/>
                    <a:pt x="60" y="1984"/>
                  </a:cubicBezTo>
                  <a:cubicBezTo>
                    <a:pt x="84" y="2008"/>
                    <a:pt x="108" y="2008"/>
                    <a:pt x="119" y="2020"/>
                  </a:cubicBezTo>
                  <a:lnTo>
                    <a:pt x="36" y="2068"/>
                  </a:lnTo>
                  <a:cubicBezTo>
                    <a:pt x="0" y="2080"/>
                    <a:pt x="0" y="2139"/>
                    <a:pt x="12" y="2163"/>
                  </a:cubicBezTo>
                  <a:cubicBezTo>
                    <a:pt x="155" y="2342"/>
                    <a:pt x="370" y="2365"/>
                    <a:pt x="572" y="2437"/>
                  </a:cubicBezTo>
                  <a:cubicBezTo>
                    <a:pt x="703" y="2484"/>
                    <a:pt x="822" y="2556"/>
                    <a:pt x="941" y="2627"/>
                  </a:cubicBezTo>
                  <a:cubicBezTo>
                    <a:pt x="893" y="2865"/>
                    <a:pt x="810" y="3104"/>
                    <a:pt x="655" y="3294"/>
                  </a:cubicBezTo>
                  <a:cubicBezTo>
                    <a:pt x="569" y="3409"/>
                    <a:pt x="691" y="3562"/>
                    <a:pt x="810" y="3562"/>
                  </a:cubicBezTo>
                  <a:cubicBezTo>
                    <a:pt x="839" y="3562"/>
                    <a:pt x="868" y="3553"/>
                    <a:pt x="893" y="3532"/>
                  </a:cubicBezTo>
                  <a:cubicBezTo>
                    <a:pt x="1108" y="3389"/>
                    <a:pt x="1322" y="3282"/>
                    <a:pt x="1560" y="3211"/>
                  </a:cubicBezTo>
                  <a:cubicBezTo>
                    <a:pt x="1739" y="3437"/>
                    <a:pt x="1858" y="3699"/>
                    <a:pt x="1905" y="3973"/>
                  </a:cubicBezTo>
                  <a:cubicBezTo>
                    <a:pt x="1923" y="4050"/>
                    <a:pt x="2001" y="4089"/>
                    <a:pt x="2078" y="4089"/>
                  </a:cubicBezTo>
                  <a:cubicBezTo>
                    <a:pt x="2155" y="4089"/>
                    <a:pt x="2233" y="4050"/>
                    <a:pt x="2251" y="3973"/>
                  </a:cubicBezTo>
                  <a:cubicBezTo>
                    <a:pt x="2298" y="3687"/>
                    <a:pt x="2394" y="3413"/>
                    <a:pt x="2548" y="3175"/>
                  </a:cubicBezTo>
                  <a:cubicBezTo>
                    <a:pt x="2810" y="3234"/>
                    <a:pt x="3072" y="3354"/>
                    <a:pt x="3310" y="3520"/>
                  </a:cubicBezTo>
                  <a:cubicBezTo>
                    <a:pt x="3342" y="3543"/>
                    <a:pt x="3375" y="3552"/>
                    <a:pt x="3408" y="3552"/>
                  </a:cubicBezTo>
                  <a:cubicBezTo>
                    <a:pt x="3550" y="3552"/>
                    <a:pt x="3681" y="3370"/>
                    <a:pt x="3584" y="3234"/>
                  </a:cubicBezTo>
                  <a:cubicBezTo>
                    <a:pt x="3429" y="3020"/>
                    <a:pt x="3322" y="2758"/>
                    <a:pt x="3263" y="2508"/>
                  </a:cubicBezTo>
                  <a:cubicBezTo>
                    <a:pt x="3465" y="2389"/>
                    <a:pt x="3691" y="2318"/>
                    <a:pt x="3953" y="2270"/>
                  </a:cubicBezTo>
                  <a:cubicBezTo>
                    <a:pt x="4144" y="2234"/>
                    <a:pt x="4132" y="1901"/>
                    <a:pt x="3929" y="1853"/>
                  </a:cubicBezTo>
                  <a:cubicBezTo>
                    <a:pt x="3679" y="1818"/>
                    <a:pt x="3453" y="1722"/>
                    <a:pt x="3251" y="1603"/>
                  </a:cubicBezTo>
                  <a:cubicBezTo>
                    <a:pt x="3310" y="1318"/>
                    <a:pt x="3429" y="1056"/>
                    <a:pt x="3620" y="818"/>
                  </a:cubicBezTo>
                  <a:cubicBezTo>
                    <a:pt x="3679" y="729"/>
                    <a:pt x="3632" y="624"/>
                    <a:pt x="3547" y="624"/>
                  </a:cubicBezTo>
                  <a:cubicBezTo>
                    <a:pt x="3529" y="624"/>
                    <a:pt x="3510" y="629"/>
                    <a:pt x="3489" y="639"/>
                  </a:cubicBezTo>
                  <a:cubicBezTo>
                    <a:pt x="3203" y="770"/>
                    <a:pt x="2906" y="901"/>
                    <a:pt x="2596" y="996"/>
                  </a:cubicBezTo>
                  <a:cubicBezTo>
                    <a:pt x="2417" y="734"/>
                    <a:pt x="2298" y="437"/>
                    <a:pt x="2251" y="115"/>
                  </a:cubicBezTo>
                  <a:cubicBezTo>
                    <a:pt x="2244" y="46"/>
                    <a:pt x="2185" y="1"/>
                    <a:pt x="212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9"/>
            <p:cNvSpPr/>
            <p:nvPr/>
          </p:nvSpPr>
          <p:spPr>
            <a:xfrm>
              <a:off x="2811096" y="3654609"/>
              <a:ext cx="92426" cy="93230"/>
            </a:xfrm>
            <a:custGeom>
              <a:avLst/>
              <a:gdLst/>
              <a:ahLst/>
              <a:cxnLst/>
              <a:rect l="l" t="t" r="r" b="b"/>
              <a:pathLst>
                <a:path w="2466" h="2456" extrusionOk="0">
                  <a:moveTo>
                    <a:pt x="1288" y="1"/>
                  </a:moveTo>
                  <a:cubicBezTo>
                    <a:pt x="1262" y="1"/>
                    <a:pt x="1238" y="17"/>
                    <a:pt x="1227" y="54"/>
                  </a:cubicBezTo>
                  <a:cubicBezTo>
                    <a:pt x="1156" y="244"/>
                    <a:pt x="1072" y="435"/>
                    <a:pt x="977" y="613"/>
                  </a:cubicBezTo>
                  <a:cubicBezTo>
                    <a:pt x="918" y="601"/>
                    <a:pt x="858" y="589"/>
                    <a:pt x="811" y="554"/>
                  </a:cubicBezTo>
                  <a:cubicBezTo>
                    <a:pt x="680" y="494"/>
                    <a:pt x="584" y="387"/>
                    <a:pt x="465" y="316"/>
                  </a:cubicBezTo>
                  <a:cubicBezTo>
                    <a:pt x="453" y="316"/>
                    <a:pt x="430" y="316"/>
                    <a:pt x="453" y="327"/>
                  </a:cubicBezTo>
                  <a:cubicBezTo>
                    <a:pt x="453" y="351"/>
                    <a:pt x="465" y="363"/>
                    <a:pt x="465" y="363"/>
                  </a:cubicBezTo>
                  <a:cubicBezTo>
                    <a:pt x="453" y="363"/>
                    <a:pt x="430" y="351"/>
                    <a:pt x="406" y="351"/>
                  </a:cubicBezTo>
                  <a:cubicBezTo>
                    <a:pt x="394" y="351"/>
                    <a:pt x="358" y="363"/>
                    <a:pt x="358" y="375"/>
                  </a:cubicBezTo>
                  <a:cubicBezTo>
                    <a:pt x="334" y="506"/>
                    <a:pt x="441" y="601"/>
                    <a:pt x="477" y="720"/>
                  </a:cubicBezTo>
                  <a:cubicBezTo>
                    <a:pt x="525" y="804"/>
                    <a:pt x="560" y="911"/>
                    <a:pt x="572" y="1018"/>
                  </a:cubicBezTo>
                  <a:cubicBezTo>
                    <a:pt x="525" y="1030"/>
                    <a:pt x="501" y="1066"/>
                    <a:pt x="453" y="1078"/>
                  </a:cubicBezTo>
                  <a:cubicBezTo>
                    <a:pt x="322" y="1137"/>
                    <a:pt x="179" y="1125"/>
                    <a:pt x="37" y="1149"/>
                  </a:cubicBezTo>
                  <a:cubicBezTo>
                    <a:pt x="25" y="1149"/>
                    <a:pt x="25" y="1161"/>
                    <a:pt x="37" y="1185"/>
                  </a:cubicBezTo>
                  <a:cubicBezTo>
                    <a:pt x="49" y="1185"/>
                    <a:pt x="60" y="1197"/>
                    <a:pt x="60" y="1197"/>
                  </a:cubicBezTo>
                  <a:cubicBezTo>
                    <a:pt x="49" y="1197"/>
                    <a:pt x="37" y="1209"/>
                    <a:pt x="25" y="1232"/>
                  </a:cubicBezTo>
                  <a:cubicBezTo>
                    <a:pt x="1" y="1244"/>
                    <a:pt x="1" y="1268"/>
                    <a:pt x="1" y="1292"/>
                  </a:cubicBezTo>
                  <a:cubicBezTo>
                    <a:pt x="84" y="1387"/>
                    <a:pt x="215" y="1387"/>
                    <a:pt x="334" y="1447"/>
                  </a:cubicBezTo>
                  <a:cubicBezTo>
                    <a:pt x="406" y="1482"/>
                    <a:pt x="477" y="1530"/>
                    <a:pt x="560" y="1566"/>
                  </a:cubicBezTo>
                  <a:cubicBezTo>
                    <a:pt x="525" y="1720"/>
                    <a:pt x="477" y="1851"/>
                    <a:pt x="394" y="1971"/>
                  </a:cubicBezTo>
                  <a:cubicBezTo>
                    <a:pt x="346" y="2028"/>
                    <a:pt x="415" y="2118"/>
                    <a:pt x="481" y="2118"/>
                  </a:cubicBezTo>
                  <a:cubicBezTo>
                    <a:pt x="496" y="2118"/>
                    <a:pt x="511" y="2113"/>
                    <a:pt x="525" y="2101"/>
                  </a:cubicBezTo>
                  <a:cubicBezTo>
                    <a:pt x="644" y="2018"/>
                    <a:pt x="775" y="1959"/>
                    <a:pt x="930" y="1911"/>
                  </a:cubicBezTo>
                  <a:cubicBezTo>
                    <a:pt x="1037" y="2042"/>
                    <a:pt x="1108" y="2209"/>
                    <a:pt x="1132" y="2375"/>
                  </a:cubicBezTo>
                  <a:cubicBezTo>
                    <a:pt x="1144" y="2429"/>
                    <a:pt x="1189" y="2456"/>
                    <a:pt x="1233" y="2456"/>
                  </a:cubicBezTo>
                  <a:cubicBezTo>
                    <a:pt x="1278" y="2456"/>
                    <a:pt x="1322" y="2429"/>
                    <a:pt x="1334" y="2375"/>
                  </a:cubicBezTo>
                  <a:cubicBezTo>
                    <a:pt x="1358" y="2197"/>
                    <a:pt x="1418" y="2042"/>
                    <a:pt x="1513" y="1911"/>
                  </a:cubicBezTo>
                  <a:cubicBezTo>
                    <a:pt x="1668" y="1947"/>
                    <a:pt x="1823" y="2018"/>
                    <a:pt x="1954" y="2125"/>
                  </a:cubicBezTo>
                  <a:cubicBezTo>
                    <a:pt x="1973" y="2138"/>
                    <a:pt x="1993" y="2144"/>
                    <a:pt x="2012" y="2144"/>
                  </a:cubicBezTo>
                  <a:cubicBezTo>
                    <a:pt x="2101" y="2144"/>
                    <a:pt x="2179" y="2027"/>
                    <a:pt x="2120" y="1959"/>
                  </a:cubicBezTo>
                  <a:cubicBezTo>
                    <a:pt x="2025" y="1828"/>
                    <a:pt x="1954" y="1673"/>
                    <a:pt x="1930" y="1530"/>
                  </a:cubicBezTo>
                  <a:cubicBezTo>
                    <a:pt x="2049" y="1447"/>
                    <a:pt x="2180" y="1411"/>
                    <a:pt x="2323" y="1387"/>
                  </a:cubicBezTo>
                  <a:cubicBezTo>
                    <a:pt x="2465" y="1328"/>
                    <a:pt x="2465" y="1125"/>
                    <a:pt x="2346" y="1113"/>
                  </a:cubicBezTo>
                  <a:cubicBezTo>
                    <a:pt x="2192" y="1078"/>
                    <a:pt x="2061" y="1030"/>
                    <a:pt x="1942" y="958"/>
                  </a:cubicBezTo>
                  <a:cubicBezTo>
                    <a:pt x="1977" y="792"/>
                    <a:pt x="2049" y="637"/>
                    <a:pt x="2168" y="482"/>
                  </a:cubicBezTo>
                  <a:cubicBezTo>
                    <a:pt x="2199" y="431"/>
                    <a:pt x="2158" y="370"/>
                    <a:pt x="2108" y="370"/>
                  </a:cubicBezTo>
                  <a:cubicBezTo>
                    <a:pt x="2101" y="370"/>
                    <a:pt x="2093" y="372"/>
                    <a:pt x="2084" y="375"/>
                  </a:cubicBezTo>
                  <a:cubicBezTo>
                    <a:pt x="1918" y="470"/>
                    <a:pt x="1751" y="542"/>
                    <a:pt x="1549" y="589"/>
                  </a:cubicBezTo>
                  <a:cubicBezTo>
                    <a:pt x="1442" y="435"/>
                    <a:pt x="1370" y="256"/>
                    <a:pt x="1358" y="66"/>
                  </a:cubicBezTo>
                  <a:cubicBezTo>
                    <a:pt x="1352" y="26"/>
                    <a:pt x="1319" y="1"/>
                    <a:pt x="128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9"/>
            <p:cNvSpPr/>
            <p:nvPr/>
          </p:nvSpPr>
          <p:spPr>
            <a:xfrm>
              <a:off x="1954314" y="2090978"/>
              <a:ext cx="528843" cy="532920"/>
            </a:xfrm>
            <a:custGeom>
              <a:avLst/>
              <a:gdLst/>
              <a:ahLst/>
              <a:cxnLst/>
              <a:rect l="l" t="t" r="r" b="b"/>
              <a:pathLst>
                <a:path w="14110" h="14039" extrusionOk="0">
                  <a:moveTo>
                    <a:pt x="7427" y="0"/>
                  </a:moveTo>
                  <a:cubicBezTo>
                    <a:pt x="7315" y="0"/>
                    <a:pt x="7195" y="61"/>
                    <a:pt x="7085" y="61"/>
                  </a:cubicBezTo>
                  <a:cubicBezTo>
                    <a:pt x="6966" y="61"/>
                    <a:pt x="6847" y="49"/>
                    <a:pt x="6728" y="49"/>
                  </a:cubicBezTo>
                  <a:cubicBezTo>
                    <a:pt x="6700" y="52"/>
                    <a:pt x="6673" y="53"/>
                    <a:pt x="6646" y="53"/>
                  </a:cubicBezTo>
                  <a:cubicBezTo>
                    <a:pt x="6573" y="53"/>
                    <a:pt x="6503" y="46"/>
                    <a:pt x="6434" y="46"/>
                  </a:cubicBezTo>
                  <a:cubicBezTo>
                    <a:pt x="6409" y="46"/>
                    <a:pt x="6384" y="47"/>
                    <a:pt x="6359" y="49"/>
                  </a:cubicBezTo>
                  <a:cubicBezTo>
                    <a:pt x="6240" y="61"/>
                    <a:pt x="6121" y="121"/>
                    <a:pt x="6002" y="132"/>
                  </a:cubicBezTo>
                  <a:cubicBezTo>
                    <a:pt x="5980" y="138"/>
                    <a:pt x="5959" y="141"/>
                    <a:pt x="5937" y="141"/>
                  </a:cubicBezTo>
                  <a:cubicBezTo>
                    <a:pt x="5847" y="141"/>
                    <a:pt x="5754" y="100"/>
                    <a:pt x="5669" y="100"/>
                  </a:cubicBezTo>
                  <a:cubicBezTo>
                    <a:pt x="5648" y="100"/>
                    <a:pt x="5628" y="103"/>
                    <a:pt x="5609" y="109"/>
                  </a:cubicBezTo>
                  <a:cubicBezTo>
                    <a:pt x="5490" y="121"/>
                    <a:pt x="5394" y="216"/>
                    <a:pt x="5275" y="240"/>
                  </a:cubicBezTo>
                  <a:cubicBezTo>
                    <a:pt x="5156" y="275"/>
                    <a:pt x="5049" y="335"/>
                    <a:pt x="4930" y="371"/>
                  </a:cubicBezTo>
                  <a:cubicBezTo>
                    <a:pt x="4811" y="418"/>
                    <a:pt x="4692" y="430"/>
                    <a:pt x="4573" y="478"/>
                  </a:cubicBezTo>
                  <a:cubicBezTo>
                    <a:pt x="4454" y="525"/>
                    <a:pt x="4335" y="573"/>
                    <a:pt x="4228" y="609"/>
                  </a:cubicBezTo>
                  <a:cubicBezTo>
                    <a:pt x="4120" y="668"/>
                    <a:pt x="3989" y="692"/>
                    <a:pt x="3882" y="752"/>
                  </a:cubicBezTo>
                  <a:cubicBezTo>
                    <a:pt x="3787" y="811"/>
                    <a:pt x="3668" y="871"/>
                    <a:pt x="3561" y="930"/>
                  </a:cubicBezTo>
                  <a:cubicBezTo>
                    <a:pt x="3454" y="990"/>
                    <a:pt x="3347" y="1061"/>
                    <a:pt x="3251" y="1121"/>
                  </a:cubicBezTo>
                  <a:cubicBezTo>
                    <a:pt x="3144" y="1180"/>
                    <a:pt x="3073" y="1287"/>
                    <a:pt x="2966" y="1359"/>
                  </a:cubicBezTo>
                  <a:cubicBezTo>
                    <a:pt x="2870" y="1430"/>
                    <a:pt x="2751" y="1490"/>
                    <a:pt x="2668" y="1561"/>
                  </a:cubicBezTo>
                  <a:cubicBezTo>
                    <a:pt x="2573" y="1645"/>
                    <a:pt x="2454" y="1704"/>
                    <a:pt x="2370" y="1775"/>
                  </a:cubicBezTo>
                  <a:cubicBezTo>
                    <a:pt x="2275" y="1847"/>
                    <a:pt x="2192" y="1942"/>
                    <a:pt x="2096" y="2026"/>
                  </a:cubicBezTo>
                  <a:cubicBezTo>
                    <a:pt x="2013" y="2121"/>
                    <a:pt x="1977" y="2264"/>
                    <a:pt x="1906" y="2359"/>
                  </a:cubicBezTo>
                  <a:cubicBezTo>
                    <a:pt x="1834" y="2442"/>
                    <a:pt x="1703" y="2502"/>
                    <a:pt x="1620" y="2597"/>
                  </a:cubicBezTo>
                  <a:cubicBezTo>
                    <a:pt x="1549" y="2680"/>
                    <a:pt x="1525" y="2811"/>
                    <a:pt x="1442" y="2918"/>
                  </a:cubicBezTo>
                  <a:cubicBezTo>
                    <a:pt x="1370" y="3014"/>
                    <a:pt x="1239" y="3073"/>
                    <a:pt x="1180" y="3169"/>
                  </a:cubicBezTo>
                  <a:cubicBezTo>
                    <a:pt x="1108" y="3276"/>
                    <a:pt x="1108" y="3430"/>
                    <a:pt x="1049" y="3526"/>
                  </a:cubicBezTo>
                  <a:cubicBezTo>
                    <a:pt x="989" y="3645"/>
                    <a:pt x="894" y="3740"/>
                    <a:pt x="834" y="3847"/>
                  </a:cubicBezTo>
                  <a:cubicBezTo>
                    <a:pt x="775" y="3942"/>
                    <a:pt x="727" y="4050"/>
                    <a:pt x="691" y="4169"/>
                  </a:cubicBezTo>
                  <a:cubicBezTo>
                    <a:pt x="632" y="4276"/>
                    <a:pt x="572" y="4383"/>
                    <a:pt x="525" y="4502"/>
                  </a:cubicBezTo>
                  <a:cubicBezTo>
                    <a:pt x="477" y="4597"/>
                    <a:pt x="406" y="4704"/>
                    <a:pt x="358" y="4823"/>
                  </a:cubicBezTo>
                  <a:cubicBezTo>
                    <a:pt x="334" y="4943"/>
                    <a:pt x="310" y="5062"/>
                    <a:pt x="287" y="5181"/>
                  </a:cubicBezTo>
                  <a:cubicBezTo>
                    <a:pt x="251" y="5300"/>
                    <a:pt x="251" y="5419"/>
                    <a:pt x="227" y="5538"/>
                  </a:cubicBezTo>
                  <a:cubicBezTo>
                    <a:pt x="203" y="5657"/>
                    <a:pt x="120" y="5776"/>
                    <a:pt x="108" y="5895"/>
                  </a:cubicBezTo>
                  <a:cubicBezTo>
                    <a:pt x="96" y="6014"/>
                    <a:pt x="120" y="6145"/>
                    <a:pt x="108" y="6264"/>
                  </a:cubicBezTo>
                  <a:cubicBezTo>
                    <a:pt x="96" y="6383"/>
                    <a:pt x="13" y="6502"/>
                    <a:pt x="13" y="6621"/>
                  </a:cubicBezTo>
                  <a:cubicBezTo>
                    <a:pt x="1" y="6740"/>
                    <a:pt x="120" y="6883"/>
                    <a:pt x="120" y="7002"/>
                  </a:cubicBezTo>
                  <a:cubicBezTo>
                    <a:pt x="120" y="7133"/>
                    <a:pt x="49" y="7252"/>
                    <a:pt x="49" y="7371"/>
                  </a:cubicBezTo>
                  <a:cubicBezTo>
                    <a:pt x="49" y="7490"/>
                    <a:pt x="144" y="7610"/>
                    <a:pt x="156" y="7729"/>
                  </a:cubicBezTo>
                  <a:cubicBezTo>
                    <a:pt x="168" y="7860"/>
                    <a:pt x="156" y="7979"/>
                    <a:pt x="168" y="8098"/>
                  </a:cubicBezTo>
                  <a:cubicBezTo>
                    <a:pt x="179" y="8217"/>
                    <a:pt x="227" y="8336"/>
                    <a:pt x="263" y="8455"/>
                  </a:cubicBezTo>
                  <a:cubicBezTo>
                    <a:pt x="287" y="8574"/>
                    <a:pt x="239" y="8705"/>
                    <a:pt x="275" y="8824"/>
                  </a:cubicBezTo>
                  <a:cubicBezTo>
                    <a:pt x="299" y="8943"/>
                    <a:pt x="322" y="9062"/>
                    <a:pt x="358" y="9181"/>
                  </a:cubicBezTo>
                  <a:cubicBezTo>
                    <a:pt x="394" y="9300"/>
                    <a:pt x="465" y="9407"/>
                    <a:pt x="513" y="9526"/>
                  </a:cubicBezTo>
                  <a:cubicBezTo>
                    <a:pt x="560" y="9634"/>
                    <a:pt x="656" y="9741"/>
                    <a:pt x="703" y="9836"/>
                  </a:cubicBezTo>
                  <a:cubicBezTo>
                    <a:pt x="751" y="9955"/>
                    <a:pt x="715" y="10110"/>
                    <a:pt x="775" y="10217"/>
                  </a:cubicBezTo>
                  <a:cubicBezTo>
                    <a:pt x="834" y="10312"/>
                    <a:pt x="977" y="10396"/>
                    <a:pt x="1037" y="10491"/>
                  </a:cubicBezTo>
                  <a:cubicBezTo>
                    <a:pt x="1096" y="10598"/>
                    <a:pt x="1096" y="10753"/>
                    <a:pt x="1156" y="10848"/>
                  </a:cubicBezTo>
                  <a:cubicBezTo>
                    <a:pt x="1215" y="10955"/>
                    <a:pt x="1299" y="11050"/>
                    <a:pt x="1370" y="11146"/>
                  </a:cubicBezTo>
                  <a:cubicBezTo>
                    <a:pt x="1453" y="11241"/>
                    <a:pt x="1525" y="11348"/>
                    <a:pt x="1596" y="11431"/>
                  </a:cubicBezTo>
                  <a:cubicBezTo>
                    <a:pt x="1668" y="11539"/>
                    <a:pt x="1763" y="11622"/>
                    <a:pt x="1834" y="11717"/>
                  </a:cubicBezTo>
                  <a:cubicBezTo>
                    <a:pt x="1930" y="11801"/>
                    <a:pt x="2013" y="11884"/>
                    <a:pt x="2108" y="11967"/>
                  </a:cubicBezTo>
                  <a:cubicBezTo>
                    <a:pt x="2180" y="12039"/>
                    <a:pt x="2299" y="12122"/>
                    <a:pt x="2382" y="12193"/>
                  </a:cubicBezTo>
                  <a:cubicBezTo>
                    <a:pt x="2477" y="12265"/>
                    <a:pt x="2549" y="12384"/>
                    <a:pt x="2644" y="12455"/>
                  </a:cubicBezTo>
                  <a:cubicBezTo>
                    <a:pt x="2727" y="12539"/>
                    <a:pt x="2799" y="12634"/>
                    <a:pt x="2906" y="12717"/>
                  </a:cubicBezTo>
                  <a:cubicBezTo>
                    <a:pt x="3013" y="12789"/>
                    <a:pt x="3120" y="12848"/>
                    <a:pt x="3216" y="12908"/>
                  </a:cubicBezTo>
                  <a:cubicBezTo>
                    <a:pt x="3311" y="12979"/>
                    <a:pt x="3442" y="13015"/>
                    <a:pt x="3549" y="13074"/>
                  </a:cubicBezTo>
                  <a:cubicBezTo>
                    <a:pt x="3656" y="13134"/>
                    <a:pt x="3787" y="13146"/>
                    <a:pt x="3894" y="13205"/>
                  </a:cubicBezTo>
                  <a:cubicBezTo>
                    <a:pt x="3989" y="13265"/>
                    <a:pt x="4085" y="13348"/>
                    <a:pt x="4204" y="13396"/>
                  </a:cubicBezTo>
                  <a:cubicBezTo>
                    <a:pt x="4311" y="13455"/>
                    <a:pt x="4442" y="13444"/>
                    <a:pt x="4561" y="13491"/>
                  </a:cubicBezTo>
                  <a:cubicBezTo>
                    <a:pt x="4668" y="13527"/>
                    <a:pt x="4763" y="13610"/>
                    <a:pt x="4882" y="13646"/>
                  </a:cubicBezTo>
                  <a:cubicBezTo>
                    <a:pt x="5002" y="13682"/>
                    <a:pt x="5097" y="13801"/>
                    <a:pt x="5216" y="13825"/>
                  </a:cubicBezTo>
                  <a:cubicBezTo>
                    <a:pt x="5240" y="13832"/>
                    <a:pt x="5266" y="13835"/>
                    <a:pt x="5292" y="13835"/>
                  </a:cubicBezTo>
                  <a:cubicBezTo>
                    <a:pt x="5374" y="13835"/>
                    <a:pt x="5462" y="13808"/>
                    <a:pt x="5542" y="13808"/>
                  </a:cubicBezTo>
                  <a:cubicBezTo>
                    <a:pt x="5561" y="13808"/>
                    <a:pt x="5579" y="13809"/>
                    <a:pt x="5597" y="13813"/>
                  </a:cubicBezTo>
                  <a:cubicBezTo>
                    <a:pt x="5716" y="13848"/>
                    <a:pt x="5823" y="13967"/>
                    <a:pt x="5942" y="13979"/>
                  </a:cubicBezTo>
                  <a:cubicBezTo>
                    <a:pt x="6061" y="13991"/>
                    <a:pt x="6192" y="13991"/>
                    <a:pt x="6311" y="14003"/>
                  </a:cubicBezTo>
                  <a:cubicBezTo>
                    <a:pt x="6335" y="14008"/>
                    <a:pt x="6360" y="14010"/>
                    <a:pt x="6385" y="14010"/>
                  </a:cubicBezTo>
                  <a:cubicBezTo>
                    <a:pt x="6486" y="14010"/>
                    <a:pt x="6597" y="13979"/>
                    <a:pt x="6692" y="13979"/>
                  </a:cubicBezTo>
                  <a:cubicBezTo>
                    <a:pt x="6823" y="13991"/>
                    <a:pt x="6942" y="14039"/>
                    <a:pt x="7061" y="14039"/>
                  </a:cubicBezTo>
                  <a:lnTo>
                    <a:pt x="7430" y="14039"/>
                  </a:lnTo>
                  <a:cubicBezTo>
                    <a:pt x="7549" y="14039"/>
                    <a:pt x="7669" y="13967"/>
                    <a:pt x="7788" y="13944"/>
                  </a:cubicBezTo>
                  <a:cubicBezTo>
                    <a:pt x="7797" y="13943"/>
                    <a:pt x="7806" y="13942"/>
                    <a:pt x="7815" y="13942"/>
                  </a:cubicBezTo>
                  <a:cubicBezTo>
                    <a:pt x="7917" y="13942"/>
                    <a:pt x="8027" y="13993"/>
                    <a:pt x="8129" y="13993"/>
                  </a:cubicBezTo>
                  <a:cubicBezTo>
                    <a:pt x="8138" y="13993"/>
                    <a:pt x="8147" y="13992"/>
                    <a:pt x="8157" y="13991"/>
                  </a:cubicBezTo>
                  <a:cubicBezTo>
                    <a:pt x="8276" y="13979"/>
                    <a:pt x="8383" y="13860"/>
                    <a:pt x="8502" y="13825"/>
                  </a:cubicBezTo>
                  <a:cubicBezTo>
                    <a:pt x="8621" y="13813"/>
                    <a:pt x="8752" y="13825"/>
                    <a:pt x="8871" y="13801"/>
                  </a:cubicBezTo>
                  <a:cubicBezTo>
                    <a:pt x="8990" y="13765"/>
                    <a:pt x="9097" y="13717"/>
                    <a:pt x="9216" y="13682"/>
                  </a:cubicBezTo>
                  <a:cubicBezTo>
                    <a:pt x="9335" y="13646"/>
                    <a:pt x="9466" y="13658"/>
                    <a:pt x="9585" y="13622"/>
                  </a:cubicBezTo>
                  <a:cubicBezTo>
                    <a:pt x="9693" y="13575"/>
                    <a:pt x="9812" y="13503"/>
                    <a:pt x="9919" y="13455"/>
                  </a:cubicBezTo>
                  <a:cubicBezTo>
                    <a:pt x="10038" y="13408"/>
                    <a:pt x="10157" y="13360"/>
                    <a:pt x="10264" y="13301"/>
                  </a:cubicBezTo>
                  <a:cubicBezTo>
                    <a:pt x="10383" y="13253"/>
                    <a:pt x="10466" y="13158"/>
                    <a:pt x="10574" y="13098"/>
                  </a:cubicBezTo>
                  <a:cubicBezTo>
                    <a:pt x="10681" y="13039"/>
                    <a:pt x="10800" y="12991"/>
                    <a:pt x="10895" y="12932"/>
                  </a:cubicBezTo>
                  <a:cubicBezTo>
                    <a:pt x="11002" y="12872"/>
                    <a:pt x="11098" y="12789"/>
                    <a:pt x="11193" y="12705"/>
                  </a:cubicBezTo>
                  <a:cubicBezTo>
                    <a:pt x="11288" y="12634"/>
                    <a:pt x="11371" y="12527"/>
                    <a:pt x="11467" y="12455"/>
                  </a:cubicBezTo>
                  <a:cubicBezTo>
                    <a:pt x="11574" y="12384"/>
                    <a:pt x="11693" y="12324"/>
                    <a:pt x="11776" y="12253"/>
                  </a:cubicBezTo>
                  <a:cubicBezTo>
                    <a:pt x="11871" y="12170"/>
                    <a:pt x="11907" y="12039"/>
                    <a:pt x="12002" y="11955"/>
                  </a:cubicBezTo>
                  <a:cubicBezTo>
                    <a:pt x="12086" y="11872"/>
                    <a:pt x="12229" y="11812"/>
                    <a:pt x="12300" y="11729"/>
                  </a:cubicBezTo>
                  <a:cubicBezTo>
                    <a:pt x="12371" y="11634"/>
                    <a:pt x="12419" y="11503"/>
                    <a:pt x="12491" y="11420"/>
                  </a:cubicBezTo>
                  <a:cubicBezTo>
                    <a:pt x="12562" y="11312"/>
                    <a:pt x="12657" y="11241"/>
                    <a:pt x="12729" y="11134"/>
                  </a:cubicBezTo>
                  <a:cubicBezTo>
                    <a:pt x="12800" y="11039"/>
                    <a:pt x="12883" y="10943"/>
                    <a:pt x="12943" y="10836"/>
                  </a:cubicBezTo>
                  <a:cubicBezTo>
                    <a:pt x="13003" y="10729"/>
                    <a:pt x="13074" y="10622"/>
                    <a:pt x="13133" y="10527"/>
                  </a:cubicBezTo>
                  <a:cubicBezTo>
                    <a:pt x="13193" y="10419"/>
                    <a:pt x="13264" y="10312"/>
                    <a:pt x="13324" y="10205"/>
                  </a:cubicBezTo>
                  <a:cubicBezTo>
                    <a:pt x="13384" y="10110"/>
                    <a:pt x="13384" y="9967"/>
                    <a:pt x="13431" y="9848"/>
                  </a:cubicBezTo>
                  <a:cubicBezTo>
                    <a:pt x="13467" y="9753"/>
                    <a:pt x="13610" y="9669"/>
                    <a:pt x="13657" y="9550"/>
                  </a:cubicBezTo>
                  <a:cubicBezTo>
                    <a:pt x="13693" y="9431"/>
                    <a:pt x="13741" y="9336"/>
                    <a:pt x="13788" y="9217"/>
                  </a:cubicBezTo>
                  <a:cubicBezTo>
                    <a:pt x="13836" y="9098"/>
                    <a:pt x="13788" y="8955"/>
                    <a:pt x="13812" y="8836"/>
                  </a:cubicBezTo>
                  <a:cubicBezTo>
                    <a:pt x="13848" y="8717"/>
                    <a:pt x="13860" y="8598"/>
                    <a:pt x="13895" y="8479"/>
                  </a:cubicBezTo>
                  <a:cubicBezTo>
                    <a:pt x="13919" y="8372"/>
                    <a:pt x="13931" y="8241"/>
                    <a:pt x="13955" y="8122"/>
                  </a:cubicBezTo>
                  <a:cubicBezTo>
                    <a:pt x="13967" y="8014"/>
                    <a:pt x="13991" y="7895"/>
                    <a:pt x="14015" y="7776"/>
                  </a:cubicBezTo>
                  <a:cubicBezTo>
                    <a:pt x="14026" y="7657"/>
                    <a:pt x="14038" y="7538"/>
                    <a:pt x="14038" y="7419"/>
                  </a:cubicBezTo>
                  <a:cubicBezTo>
                    <a:pt x="14050" y="7276"/>
                    <a:pt x="14074" y="7157"/>
                    <a:pt x="14074" y="7038"/>
                  </a:cubicBezTo>
                  <a:cubicBezTo>
                    <a:pt x="14074" y="6907"/>
                    <a:pt x="14098" y="6788"/>
                    <a:pt x="14086" y="6609"/>
                  </a:cubicBezTo>
                  <a:cubicBezTo>
                    <a:pt x="14086" y="6490"/>
                    <a:pt x="14110" y="6359"/>
                    <a:pt x="14098" y="6240"/>
                  </a:cubicBezTo>
                  <a:cubicBezTo>
                    <a:pt x="14086" y="6121"/>
                    <a:pt x="13955" y="6014"/>
                    <a:pt x="13931" y="5895"/>
                  </a:cubicBezTo>
                  <a:cubicBezTo>
                    <a:pt x="13919" y="5776"/>
                    <a:pt x="13991" y="5645"/>
                    <a:pt x="13967" y="5526"/>
                  </a:cubicBezTo>
                  <a:cubicBezTo>
                    <a:pt x="13955" y="5407"/>
                    <a:pt x="13919" y="5288"/>
                    <a:pt x="13895" y="5169"/>
                  </a:cubicBezTo>
                  <a:cubicBezTo>
                    <a:pt x="13860" y="5050"/>
                    <a:pt x="13824" y="4931"/>
                    <a:pt x="13788" y="4812"/>
                  </a:cubicBezTo>
                  <a:cubicBezTo>
                    <a:pt x="13753" y="4693"/>
                    <a:pt x="13693" y="4585"/>
                    <a:pt x="13657" y="4466"/>
                  </a:cubicBezTo>
                  <a:cubicBezTo>
                    <a:pt x="13610" y="4347"/>
                    <a:pt x="13514" y="4240"/>
                    <a:pt x="13467" y="4145"/>
                  </a:cubicBezTo>
                  <a:cubicBezTo>
                    <a:pt x="13431" y="4038"/>
                    <a:pt x="13431" y="3883"/>
                    <a:pt x="13372" y="3788"/>
                  </a:cubicBezTo>
                  <a:cubicBezTo>
                    <a:pt x="13312" y="3680"/>
                    <a:pt x="13169" y="3609"/>
                    <a:pt x="13110" y="3502"/>
                  </a:cubicBezTo>
                  <a:cubicBezTo>
                    <a:pt x="13050" y="3395"/>
                    <a:pt x="13026" y="3276"/>
                    <a:pt x="12967" y="3169"/>
                  </a:cubicBezTo>
                  <a:cubicBezTo>
                    <a:pt x="12907" y="3073"/>
                    <a:pt x="12836" y="2978"/>
                    <a:pt x="12752" y="2871"/>
                  </a:cubicBezTo>
                  <a:cubicBezTo>
                    <a:pt x="12681" y="2776"/>
                    <a:pt x="12598" y="2680"/>
                    <a:pt x="12514" y="2597"/>
                  </a:cubicBezTo>
                  <a:cubicBezTo>
                    <a:pt x="12443" y="2502"/>
                    <a:pt x="12336" y="2418"/>
                    <a:pt x="12264" y="2323"/>
                  </a:cubicBezTo>
                  <a:cubicBezTo>
                    <a:pt x="12181" y="2240"/>
                    <a:pt x="12098" y="2145"/>
                    <a:pt x="12014" y="2061"/>
                  </a:cubicBezTo>
                  <a:cubicBezTo>
                    <a:pt x="11943" y="1966"/>
                    <a:pt x="11848" y="1883"/>
                    <a:pt x="11764" y="1799"/>
                  </a:cubicBezTo>
                  <a:cubicBezTo>
                    <a:pt x="11669" y="1728"/>
                    <a:pt x="11621" y="1585"/>
                    <a:pt x="11538" y="1502"/>
                  </a:cubicBezTo>
                  <a:cubicBezTo>
                    <a:pt x="11431" y="1430"/>
                    <a:pt x="11312" y="1406"/>
                    <a:pt x="11205" y="1323"/>
                  </a:cubicBezTo>
                  <a:cubicBezTo>
                    <a:pt x="11121" y="1252"/>
                    <a:pt x="11002" y="1192"/>
                    <a:pt x="10895" y="1133"/>
                  </a:cubicBezTo>
                  <a:cubicBezTo>
                    <a:pt x="10788" y="1061"/>
                    <a:pt x="10669" y="1025"/>
                    <a:pt x="10574" y="966"/>
                  </a:cubicBezTo>
                  <a:cubicBezTo>
                    <a:pt x="10466" y="906"/>
                    <a:pt x="10347" y="871"/>
                    <a:pt x="10240" y="811"/>
                  </a:cubicBezTo>
                  <a:cubicBezTo>
                    <a:pt x="10121" y="763"/>
                    <a:pt x="10050" y="656"/>
                    <a:pt x="9931" y="609"/>
                  </a:cubicBezTo>
                  <a:cubicBezTo>
                    <a:pt x="9824" y="573"/>
                    <a:pt x="9704" y="537"/>
                    <a:pt x="9585" y="490"/>
                  </a:cubicBezTo>
                  <a:cubicBezTo>
                    <a:pt x="9466" y="454"/>
                    <a:pt x="9359" y="394"/>
                    <a:pt x="9240" y="347"/>
                  </a:cubicBezTo>
                  <a:cubicBezTo>
                    <a:pt x="9145" y="311"/>
                    <a:pt x="9038" y="216"/>
                    <a:pt x="8919" y="180"/>
                  </a:cubicBezTo>
                  <a:cubicBezTo>
                    <a:pt x="8800" y="156"/>
                    <a:pt x="8681" y="132"/>
                    <a:pt x="8561" y="109"/>
                  </a:cubicBezTo>
                  <a:cubicBezTo>
                    <a:pt x="8533" y="100"/>
                    <a:pt x="8505" y="97"/>
                    <a:pt x="8475" y="97"/>
                  </a:cubicBezTo>
                  <a:cubicBezTo>
                    <a:pt x="8393" y="97"/>
                    <a:pt x="8307" y="122"/>
                    <a:pt x="8226" y="122"/>
                  </a:cubicBezTo>
                  <a:cubicBezTo>
                    <a:pt x="8215" y="122"/>
                    <a:pt x="8204" y="122"/>
                    <a:pt x="8192" y="121"/>
                  </a:cubicBezTo>
                  <a:cubicBezTo>
                    <a:pt x="8073" y="109"/>
                    <a:pt x="7954" y="49"/>
                    <a:pt x="7835" y="37"/>
                  </a:cubicBezTo>
                  <a:cubicBezTo>
                    <a:pt x="7692" y="13"/>
                    <a:pt x="7573" y="1"/>
                    <a:pt x="7454" y="1"/>
                  </a:cubicBezTo>
                  <a:cubicBezTo>
                    <a:pt x="7445" y="1"/>
                    <a:pt x="7436" y="0"/>
                    <a:pt x="7427" y="0"/>
                  </a:cubicBez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9"/>
            <p:cNvSpPr/>
            <p:nvPr/>
          </p:nvSpPr>
          <p:spPr>
            <a:xfrm>
              <a:off x="2189498" y="2331458"/>
              <a:ext cx="59818" cy="53030"/>
            </a:xfrm>
            <a:custGeom>
              <a:avLst/>
              <a:gdLst/>
              <a:ahLst/>
              <a:cxnLst/>
              <a:rect l="l" t="t" r="r" b="b"/>
              <a:pathLst>
                <a:path w="1596" h="1397" extrusionOk="0">
                  <a:moveTo>
                    <a:pt x="799" y="1"/>
                  </a:moveTo>
                  <a:cubicBezTo>
                    <a:pt x="572" y="1"/>
                    <a:pt x="349" y="109"/>
                    <a:pt x="215" y="310"/>
                  </a:cubicBezTo>
                  <a:cubicBezTo>
                    <a:pt x="0" y="632"/>
                    <a:pt x="96" y="1072"/>
                    <a:pt x="417" y="1286"/>
                  </a:cubicBezTo>
                  <a:cubicBezTo>
                    <a:pt x="535" y="1360"/>
                    <a:pt x="666" y="1396"/>
                    <a:pt x="797" y="1396"/>
                  </a:cubicBezTo>
                  <a:cubicBezTo>
                    <a:pt x="1023" y="1396"/>
                    <a:pt x="1246" y="1288"/>
                    <a:pt x="1382" y="1084"/>
                  </a:cubicBezTo>
                  <a:cubicBezTo>
                    <a:pt x="1596" y="763"/>
                    <a:pt x="1513" y="322"/>
                    <a:pt x="1191" y="120"/>
                  </a:cubicBezTo>
                  <a:cubicBezTo>
                    <a:pt x="1071" y="39"/>
                    <a:pt x="934" y="1"/>
                    <a:pt x="799" y="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9"/>
            <p:cNvSpPr/>
            <p:nvPr/>
          </p:nvSpPr>
          <p:spPr>
            <a:xfrm>
              <a:off x="2065890" y="2202886"/>
              <a:ext cx="307036" cy="310361"/>
            </a:xfrm>
            <a:custGeom>
              <a:avLst/>
              <a:gdLst/>
              <a:ahLst/>
              <a:cxnLst/>
              <a:rect l="l" t="t" r="r" b="b"/>
              <a:pathLst>
                <a:path w="8192" h="8176" extrusionOk="0">
                  <a:moveTo>
                    <a:pt x="4089" y="2384"/>
                  </a:moveTo>
                  <a:cubicBezTo>
                    <a:pt x="4309" y="2384"/>
                    <a:pt x="4530" y="2428"/>
                    <a:pt x="4739" y="2518"/>
                  </a:cubicBezTo>
                  <a:cubicBezTo>
                    <a:pt x="5858" y="2995"/>
                    <a:pt x="6156" y="4400"/>
                    <a:pt x="5299" y="5281"/>
                  </a:cubicBezTo>
                  <a:cubicBezTo>
                    <a:pt x="4980" y="5616"/>
                    <a:pt x="4543" y="5790"/>
                    <a:pt x="4100" y="5790"/>
                  </a:cubicBezTo>
                  <a:cubicBezTo>
                    <a:pt x="3881" y="5790"/>
                    <a:pt x="3661" y="5748"/>
                    <a:pt x="3453" y="5662"/>
                  </a:cubicBezTo>
                  <a:cubicBezTo>
                    <a:pt x="2346" y="5185"/>
                    <a:pt x="2048" y="3769"/>
                    <a:pt x="2894" y="2888"/>
                  </a:cubicBezTo>
                  <a:cubicBezTo>
                    <a:pt x="3212" y="2561"/>
                    <a:pt x="3647" y="2384"/>
                    <a:pt x="4089" y="2384"/>
                  </a:cubicBezTo>
                  <a:close/>
                  <a:moveTo>
                    <a:pt x="3819" y="0"/>
                  </a:moveTo>
                  <a:cubicBezTo>
                    <a:pt x="3804" y="0"/>
                    <a:pt x="3789" y="2"/>
                    <a:pt x="3775" y="6"/>
                  </a:cubicBezTo>
                  <a:lnTo>
                    <a:pt x="2798" y="197"/>
                  </a:lnTo>
                  <a:cubicBezTo>
                    <a:pt x="2715" y="209"/>
                    <a:pt x="2644" y="304"/>
                    <a:pt x="2644" y="399"/>
                  </a:cubicBezTo>
                  <a:lnTo>
                    <a:pt x="2656" y="1399"/>
                  </a:lnTo>
                  <a:cubicBezTo>
                    <a:pt x="2477" y="1494"/>
                    <a:pt x="2310" y="1602"/>
                    <a:pt x="2144" y="1745"/>
                  </a:cubicBezTo>
                  <a:lnTo>
                    <a:pt x="1227" y="1352"/>
                  </a:lnTo>
                  <a:cubicBezTo>
                    <a:pt x="1203" y="1346"/>
                    <a:pt x="1179" y="1343"/>
                    <a:pt x="1156" y="1343"/>
                  </a:cubicBezTo>
                  <a:cubicBezTo>
                    <a:pt x="1085" y="1343"/>
                    <a:pt x="1018" y="1369"/>
                    <a:pt x="965" y="1423"/>
                  </a:cubicBezTo>
                  <a:lnTo>
                    <a:pt x="417" y="2245"/>
                  </a:lnTo>
                  <a:cubicBezTo>
                    <a:pt x="370" y="2316"/>
                    <a:pt x="370" y="2447"/>
                    <a:pt x="453" y="2495"/>
                  </a:cubicBezTo>
                  <a:lnTo>
                    <a:pt x="1167" y="3197"/>
                  </a:lnTo>
                  <a:cubicBezTo>
                    <a:pt x="1108" y="3388"/>
                    <a:pt x="1060" y="3602"/>
                    <a:pt x="1048" y="3804"/>
                  </a:cubicBezTo>
                  <a:lnTo>
                    <a:pt x="131" y="4185"/>
                  </a:lnTo>
                  <a:cubicBezTo>
                    <a:pt x="48" y="4209"/>
                    <a:pt x="0" y="4316"/>
                    <a:pt x="24" y="4400"/>
                  </a:cubicBezTo>
                  <a:lnTo>
                    <a:pt x="215" y="5376"/>
                  </a:lnTo>
                  <a:cubicBezTo>
                    <a:pt x="227" y="5459"/>
                    <a:pt x="322" y="5543"/>
                    <a:pt x="417" y="5543"/>
                  </a:cubicBezTo>
                  <a:lnTo>
                    <a:pt x="1405" y="5519"/>
                  </a:lnTo>
                  <a:cubicBezTo>
                    <a:pt x="1489" y="5697"/>
                    <a:pt x="1608" y="5864"/>
                    <a:pt x="1739" y="6031"/>
                  </a:cubicBezTo>
                  <a:lnTo>
                    <a:pt x="1358" y="6948"/>
                  </a:lnTo>
                  <a:cubicBezTo>
                    <a:pt x="1322" y="7043"/>
                    <a:pt x="1358" y="7138"/>
                    <a:pt x="1429" y="7198"/>
                  </a:cubicBezTo>
                  <a:lnTo>
                    <a:pt x="2251" y="7757"/>
                  </a:lnTo>
                  <a:cubicBezTo>
                    <a:pt x="2280" y="7772"/>
                    <a:pt x="2318" y="7781"/>
                    <a:pt x="2356" y="7781"/>
                  </a:cubicBezTo>
                  <a:cubicBezTo>
                    <a:pt x="2411" y="7781"/>
                    <a:pt x="2466" y="7763"/>
                    <a:pt x="2501" y="7721"/>
                  </a:cubicBezTo>
                  <a:lnTo>
                    <a:pt x="3191" y="7007"/>
                  </a:lnTo>
                  <a:cubicBezTo>
                    <a:pt x="3394" y="7067"/>
                    <a:pt x="3596" y="7114"/>
                    <a:pt x="3799" y="7126"/>
                  </a:cubicBezTo>
                  <a:lnTo>
                    <a:pt x="4168" y="8055"/>
                  </a:lnTo>
                  <a:cubicBezTo>
                    <a:pt x="4200" y="8130"/>
                    <a:pt x="4280" y="8176"/>
                    <a:pt x="4365" y="8176"/>
                  </a:cubicBezTo>
                  <a:cubicBezTo>
                    <a:pt x="4374" y="8176"/>
                    <a:pt x="4384" y="8175"/>
                    <a:pt x="4394" y="8174"/>
                  </a:cubicBezTo>
                  <a:lnTo>
                    <a:pt x="5358" y="7971"/>
                  </a:lnTo>
                  <a:cubicBezTo>
                    <a:pt x="5454" y="7960"/>
                    <a:pt x="5525" y="7876"/>
                    <a:pt x="5525" y="7769"/>
                  </a:cubicBezTo>
                  <a:lnTo>
                    <a:pt x="5513" y="6769"/>
                  </a:lnTo>
                  <a:cubicBezTo>
                    <a:pt x="5692" y="6662"/>
                    <a:pt x="5870" y="6567"/>
                    <a:pt x="6025" y="6412"/>
                  </a:cubicBezTo>
                  <a:lnTo>
                    <a:pt x="6954" y="6805"/>
                  </a:lnTo>
                  <a:cubicBezTo>
                    <a:pt x="6978" y="6811"/>
                    <a:pt x="7001" y="6814"/>
                    <a:pt x="7025" y="6814"/>
                  </a:cubicBezTo>
                  <a:cubicBezTo>
                    <a:pt x="7094" y="6814"/>
                    <a:pt x="7159" y="6787"/>
                    <a:pt x="7204" y="6733"/>
                  </a:cubicBezTo>
                  <a:lnTo>
                    <a:pt x="7763" y="5912"/>
                  </a:lnTo>
                  <a:cubicBezTo>
                    <a:pt x="7823" y="5840"/>
                    <a:pt x="7799" y="5733"/>
                    <a:pt x="7728" y="5662"/>
                  </a:cubicBezTo>
                  <a:lnTo>
                    <a:pt x="7013" y="4959"/>
                  </a:lnTo>
                  <a:cubicBezTo>
                    <a:pt x="7073" y="4769"/>
                    <a:pt x="7120" y="4554"/>
                    <a:pt x="7132" y="4364"/>
                  </a:cubicBezTo>
                  <a:lnTo>
                    <a:pt x="8061" y="3995"/>
                  </a:lnTo>
                  <a:cubicBezTo>
                    <a:pt x="8144" y="3959"/>
                    <a:pt x="8192" y="3852"/>
                    <a:pt x="8180" y="3769"/>
                  </a:cubicBezTo>
                  <a:lnTo>
                    <a:pt x="7978" y="2804"/>
                  </a:lnTo>
                  <a:cubicBezTo>
                    <a:pt x="7966" y="2709"/>
                    <a:pt x="7882" y="2637"/>
                    <a:pt x="7775" y="2637"/>
                  </a:cubicBezTo>
                  <a:lnTo>
                    <a:pt x="6775" y="2649"/>
                  </a:lnTo>
                  <a:cubicBezTo>
                    <a:pt x="6668" y="2471"/>
                    <a:pt x="6549" y="2292"/>
                    <a:pt x="6418" y="2126"/>
                  </a:cubicBezTo>
                  <a:lnTo>
                    <a:pt x="6811" y="1221"/>
                  </a:lnTo>
                  <a:cubicBezTo>
                    <a:pt x="6835" y="1125"/>
                    <a:pt x="6811" y="1030"/>
                    <a:pt x="6727" y="971"/>
                  </a:cubicBezTo>
                  <a:lnTo>
                    <a:pt x="5918" y="423"/>
                  </a:lnTo>
                  <a:cubicBezTo>
                    <a:pt x="5880" y="402"/>
                    <a:pt x="5836" y="390"/>
                    <a:pt x="5792" y="390"/>
                  </a:cubicBezTo>
                  <a:cubicBezTo>
                    <a:pt x="5739" y="390"/>
                    <a:pt x="5689" y="407"/>
                    <a:pt x="5656" y="447"/>
                  </a:cubicBezTo>
                  <a:lnTo>
                    <a:pt x="4965" y="1161"/>
                  </a:lnTo>
                  <a:cubicBezTo>
                    <a:pt x="4763" y="1102"/>
                    <a:pt x="4561" y="1078"/>
                    <a:pt x="4370" y="1042"/>
                  </a:cubicBezTo>
                  <a:lnTo>
                    <a:pt x="3989" y="125"/>
                  </a:lnTo>
                  <a:cubicBezTo>
                    <a:pt x="3969" y="46"/>
                    <a:pt x="3892" y="0"/>
                    <a:pt x="3819" y="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9"/>
            <p:cNvSpPr/>
            <p:nvPr/>
          </p:nvSpPr>
          <p:spPr>
            <a:xfrm>
              <a:off x="2385853" y="1818042"/>
              <a:ext cx="311496" cy="311955"/>
            </a:xfrm>
            <a:custGeom>
              <a:avLst/>
              <a:gdLst/>
              <a:ahLst/>
              <a:cxnLst/>
              <a:rect l="l" t="t" r="r" b="b"/>
              <a:pathLst>
                <a:path w="8311" h="8218" extrusionOk="0">
                  <a:moveTo>
                    <a:pt x="6989" y="0"/>
                  </a:moveTo>
                  <a:lnTo>
                    <a:pt x="6989" y="24"/>
                  </a:lnTo>
                  <a:lnTo>
                    <a:pt x="1322" y="24"/>
                  </a:lnTo>
                  <a:cubicBezTo>
                    <a:pt x="548" y="24"/>
                    <a:pt x="0" y="536"/>
                    <a:pt x="0" y="1346"/>
                  </a:cubicBezTo>
                  <a:lnTo>
                    <a:pt x="0" y="5048"/>
                  </a:lnTo>
                  <a:cubicBezTo>
                    <a:pt x="0" y="5775"/>
                    <a:pt x="500" y="6370"/>
                    <a:pt x="1322" y="6370"/>
                  </a:cubicBezTo>
                  <a:lnTo>
                    <a:pt x="1631" y="6370"/>
                  </a:lnTo>
                  <a:cubicBezTo>
                    <a:pt x="1810" y="6370"/>
                    <a:pt x="1977" y="6537"/>
                    <a:pt x="2024" y="6751"/>
                  </a:cubicBezTo>
                  <a:lnTo>
                    <a:pt x="2274" y="8025"/>
                  </a:lnTo>
                  <a:cubicBezTo>
                    <a:pt x="2303" y="8153"/>
                    <a:pt x="2366" y="8218"/>
                    <a:pt x="2445" y="8218"/>
                  </a:cubicBezTo>
                  <a:cubicBezTo>
                    <a:pt x="2498" y="8218"/>
                    <a:pt x="2558" y="8189"/>
                    <a:pt x="2620" y="8132"/>
                  </a:cubicBezTo>
                  <a:lnTo>
                    <a:pt x="4084" y="6644"/>
                  </a:lnTo>
                  <a:cubicBezTo>
                    <a:pt x="4239" y="6489"/>
                    <a:pt x="4525" y="6370"/>
                    <a:pt x="4727" y="6370"/>
                  </a:cubicBezTo>
                  <a:lnTo>
                    <a:pt x="6989" y="6370"/>
                  </a:lnTo>
                  <a:cubicBezTo>
                    <a:pt x="7775" y="6370"/>
                    <a:pt x="8311" y="5715"/>
                    <a:pt x="8311" y="5048"/>
                  </a:cubicBezTo>
                  <a:lnTo>
                    <a:pt x="8311" y="1334"/>
                  </a:lnTo>
                  <a:cubicBezTo>
                    <a:pt x="8311" y="560"/>
                    <a:pt x="7751" y="0"/>
                    <a:pt x="698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9"/>
            <p:cNvSpPr/>
            <p:nvPr/>
          </p:nvSpPr>
          <p:spPr>
            <a:xfrm>
              <a:off x="2452342" y="1848220"/>
              <a:ext cx="176756" cy="175109"/>
            </a:xfrm>
            <a:custGeom>
              <a:avLst/>
              <a:gdLst/>
              <a:ahLst/>
              <a:cxnLst/>
              <a:rect l="l" t="t" r="r" b="b"/>
              <a:pathLst>
                <a:path w="4716" h="4613" extrusionOk="0">
                  <a:moveTo>
                    <a:pt x="2372" y="0"/>
                  </a:moveTo>
                  <a:cubicBezTo>
                    <a:pt x="2335" y="0"/>
                    <a:pt x="2299" y="1"/>
                    <a:pt x="2262" y="3"/>
                  </a:cubicBezTo>
                  <a:cubicBezTo>
                    <a:pt x="988" y="50"/>
                    <a:pt x="0" y="1134"/>
                    <a:pt x="60" y="2408"/>
                  </a:cubicBezTo>
                  <a:cubicBezTo>
                    <a:pt x="106" y="3652"/>
                    <a:pt x="1129" y="4612"/>
                    <a:pt x="2364" y="4612"/>
                  </a:cubicBezTo>
                  <a:cubicBezTo>
                    <a:pt x="2393" y="4612"/>
                    <a:pt x="2423" y="4612"/>
                    <a:pt x="2453" y="4611"/>
                  </a:cubicBezTo>
                  <a:cubicBezTo>
                    <a:pt x="3727" y="4551"/>
                    <a:pt x="4715" y="3479"/>
                    <a:pt x="4668" y="2205"/>
                  </a:cubicBezTo>
                  <a:cubicBezTo>
                    <a:pt x="4610" y="968"/>
                    <a:pt x="3597" y="0"/>
                    <a:pt x="2372"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9"/>
            <p:cNvSpPr/>
            <p:nvPr/>
          </p:nvSpPr>
          <p:spPr>
            <a:xfrm>
              <a:off x="2491620" y="1882195"/>
              <a:ext cx="100409" cy="130203"/>
            </a:xfrm>
            <a:custGeom>
              <a:avLst/>
              <a:gdLst/>
              <a:ahLst/>
              <a:cxnLst/>
              <a:rect l="l" t="t" r="r" b="b"/>
              <a:pathLst>
                <a:path w="2679" h="3430" extrusionOk="0">
                  <a:moveTo>
                    <a:pt x="1345" y="1"/>
                  </a:moveTo>
                  <a:cubicBezTo>
                    <a:pt x="941" y="1"/>
                    <a:pt x="631" y="310"/>
                    <a:pt x="572" y="715"/>
                  </a:cubicBezTo>
                  <a:cubicBezTo>
                    <a:pt x="524" y="1025"/>
                    <a:pt x="607" y="1334"/>
                    <a:pt x="714" y="1620"/>
                  </a:cubicBezTo>
                  <a:cubicBezTo>
                    <a:pt x="762" y="1703"/>
                    <a:pt x="810" y="1799"/>
                    <a:pt x="869" y="1882"/>
                  </a:cubicBezTo>
                  <a:lnTo>
                    <a:pt x="869" y="2084"/>
                  </a:lnTo>
                  <a:cubicBezTo>
                    <a:pt x="869" y="2144"/>
                    <a:pt x="833" y="2180"/>
                    <a:pt x="786" y="2215"/>
                  </a:cubicBezTo>
                  <a:lnTo>
                    <a:pt x="274" y="2501"/>
                  </a:lnTo>
                  <a:cubicBezTo>
                    <a:pt x="107" y="2584"/>
                    <a:pt x="0" y="2751"/>
                    <a:pt x="0" y="2930"/>
                  </a:cubicBezTo>
                  <a:cubicBezTo>
                    <a:pt x="357" y="3251"/>
                    <a:pt x="833" y="3430"/>
                    <a:pt x="1345" y="3430"/>
                  </a:cubicBezTo>
                  <a:cubicBezTo>
                    <a:pt x="1845" y="3430"/>
                    <a:pt x="2322" y="3239"/>
                    <a:pt x="2679" y="2930"/>
                  </a:cubicBezTo>
                  <a:cubicBezTo>
                    <a:pt x="2667" y="2751"/>
                    <a:pt x="2560" y="2584"/>
                    <a:pt x="2393" y="2501"/>
                  </a:cubicBezTo>
                  <a:lnTo>
                    <a:pt x="1845" y="2215"/>
                  </a:lnTo>
                  <a:cubicBezTo>
                    <a:pt x="1786" y="2180"/>
                    <a:pt x="1762" y="2144"/>
                    <a:pt x="1762" y="2084"/>
                  </a:cubicBezTo>
                  <a:cubicBezTo>
                    <a:pt x="1762" y="1989"/>
                    <a:pt x="1738" y="1918"/>
                    <a:pt x="1786" y="1846"/>
                  </a:cubicBezTo>
                  <a:cubicBezTo>
                    <a:pt x="2084" y="1406"/>
                    <a:pt x="2131" y="1072"/>
                    <a:pt x="2060" y="632"/>
                  </a:cubicBezTo>
                  <a:cubicBezTo>
                    <a:pt x="2000" y="263"/>
                    <a:pt x="1738" y="1"/>
                    <a:pt x="13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9"/>
            <p:cNvSpPr/>
            <p:nvPr/>
          </p:nvSpPr>
          <p:spPr>
            <a:xfrm>
              <a:off x="809277" y="4270860"/>
              <a:ext cx="394514" cy="335263"/>
            </a:xfrm>
            <a:custGeom>
              <a:avLst/>
              <a:gdLst/>
              <a:ahLst/>
              <a:cxnLst/>
              <a:rect l="l" t="t" r="r" b="b"/>
              <a:pathLst>
                <a:path w="10526" h="8832" extrusionOk="0">
                  <a:moveTo>
                    <a:pt x="8740" y="0"/>
                  </a:moveTo>
                  <a:lnTo>
                    <a:pt x="727" y="6263"/>
                  </a:lnTo>
                  <a:cubicBezTo>
                    <a:pt x="108" y="6751"/>
                    <a:pt x="0" y="7656"/>
                    <a:pt x="489" y="8287"/>
                  </a:cubicBezTo>
                  <a:cubicBezTo>
                    <a:pt x="777" y="8644"/>
                    <a:pt x="1201" y="8831"/>
                    <a:pt x="1627" y="8831"/>
                  </a:cubicBezTo>
                  <a:cubicBezTo>
                    <a:pt x="1938" y="8831"/>
                    <a:pt x="2251" y="8731"/>
                    <a:pt x="2513" y="8525"/>
                  </a:cubicBezTo>
                  <a:lnTo>
                    <a:pt x="10526" y="2262"/>
                  </a:lnTo>
                  <a:cubicBezTo>
                    <a:pt x="9895" y="1524"/>
                    <a:pt x="9359" y="738"/>
                    <a:pt x="8740" y="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9"/>
            <p:cNvSpPr/>
            <p:nvPr/>
          </p:nvSpPr>
          <p:spPr>
            <a:xfrm>
              <a:off x="724048" y="4314818"/>
              <a:ext cx="373076" cy="329834"/>
            </a:xfrm>
            <a:custGeom>
              <a:avLst/>
              <a:gdLst/>
              <a:ahLst/>
              <a:cxnLst/>
              <a:rect l="l" t="t" r="r" b="b"/>
              <a:pathLst>
                <a:path w="9954" h="8689" extrusionOk="0">
                  <a:moveTo>
                    <a:pt x="8507" y="1"/>
                  </a:moveTo>
                  <a:cubicBezTo>
                    <a:pt x="8343" y="1"/>
                    <a:pt x="8176" y="55"/>
                    <a:pt x="8037" y="164"/>
                  </a:cubicBezTo>
                  <a:lnTo>
                    <a:pt x="1143" y="5712"/>
                  </a:lnTo>
                  <a:cubicBezTo>
                    <a:pt x="250" y="6426"/>
                    <a:pt x="0" y="7712"/>
                    <a:pt x="608" y="8665"/>
                  </a:cubicBezTo>
                  <a:cubicBezTo>
                    <a:pt x="608" y="8677"/>
                    <a:pt x="619" y="8677"/>
                    <a:pt x="619" y="8689"/>
                  </a:cubicBezTo>
                  <a:lnTo>
                    <a:pt x="9954" y="1426"/>
                  </a:lnTo>
                  <a:cubicBezTo>
                    <a:pt x="9668" y="1045"/>
                    <a:pt x="9371" y="652"/>
                    <a:pt x="9073" y="283"/>
                  </a:cubicBezTo>
                  <a:cubicBezTo>
                    <a:pt x="8931" y="94"/>
                    <a:pt x="8721" y="1"/>
                    <a:pt x="8507" y="1"/>
                  </a:cubicBezTo>
                  <a:close/>
                </a:path>
              </a:pathLst>
            </a:custGeom>
            <a:solidFill>
              <a:srgbClr val="6B72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9"/>
            <p:cNvSpPr/>
            <p:nvPr/>
          </p:nvSpPr>
          <p:spPr>
            <a:xfrm>
              <a:off x="748148" y="4368912"/>
              <a:ext cx="394065" cy="313170"/>
            </a:xfrm>
            <a:custGeom>
              <a:avLst/>
              <a:gdLst/>
              <a:ahLst/>
              <a:cxnLst/>
              <a:rect l="l" t="t" r="r" b="b"/>
              <a:pathLst>
                <a:path w="10514" h="8250" extrusionOk="0">
                  <a:moveTo>
                    <a:pt x="9323" y="1"/>
                  </a:moveTo>
                  <a:lnTo>
                    <a:pt x="0" y="7264"/>
                  </a:lnTo>
                  <a:cubicBezTo>
                    <a:pt x="428" y="7912"/>
                    <a:pt x="1133" y="8249"/>
                    <a:pt x="1842" y="8249"/>
                  </a:cubicBezTo>
                  <a:cubicBezTo>
                    <a:pt x="2318" y="8249"/>
                    <a:pt x="2795" y="8098"/>
                    <a:pt x="3191" y="7788"/>
                  </a:cubicBezTo>
                  <a:lnTo>
                    <a:pt x="10240" y="2096"/>
                  </a:lnTo>
                  <a:cubicBezTo>
                    <a:pt x="10490" y="1906"/>
                    <a:pt x="10514" y="1549"/>
                    <a:pt x="10323" y="1299"/>
                  </a:cubicBezTo>
                  <a:cubicBezTo>
                    <a:pt x="9978" y="882"/>
                    <a:pt x="9656" y="441"/>
                    <a:pt x="9323" y="1"/>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9"/>
            <p:cNvSpPr/>
            <p:nvPr/>
          </p:nvSpPr>
          <p:spPr>
            <a:xfrm>
              <a:off x="1124330" y="3919232"/>
              <a:ext cx="471274" cy="480004"/>
            </a:xfrm>
            <a:custGeom>
              <a:avLst/>
              <a:gdLst/>
              <a:ahLst/>
              <a:cxnLst/>
              <a:rect l="l" t="t" r="r" b="b"/>
              <a:pathLst>
                <a:path w="12574" h="12645" extrusionOk="0">
                  <a:moveTo>
                    <a:pt x="6156" y="0"/>
                  </a:moveTo>
                  <a:cubicBezTo>
                    <a:pt x="6072" y="0"/>
                    <a:pt x="6013" y="72"/>
                    <a:pt x="5941" y="72"/>
                  </a:cubicBezTo>
                  <a:cubicBezTo>
                    <a:pt x="5870" y="95"/>
                    <a:pt x="5811" y="119"/>
                    <a:pt x="5739" y="119"/>
                  </a:cubicBezTo>
                  <a:cubicBezTo>
                    <a:pt x="5709" y="125"/>
                    <a:pt x="5674" y="125"/>
                    <a:pt x="5636" y="125"/>
                  </a:cubicBezTo>
                  <a:cubicBezTo>
                    <a:pt x="5599" y="125"/>
                    <a:pt x="5560" y="125"/>
                    <a:pt x="5525" y="131"/>
                  </a:cubicBezTo>
                  <a:cubicBezTo>
                    <a:pt x="5453" y="155"/>
                    <a:pt x="5394" y="167"/>
                    <a:pt x="5322" y="179"/>
                  </a:cubicBezTo>
                  <a:cubicBezTo>
                    <a:pt x="5293" y="185"/>
                    <a:pt x="5257" y="185"/>
                    <a:pt x="5220" y="185"/>
                  </a:cubicBezTo>
                  <a:cubicBezTo>
                    <a:pt x="5182" y="185"/>
                    <a:pt x="5144" y="185"/>
                    <a:pt x="5108" y="191"/>
                  </a:cubicBezTo>
                  <a:cubicBezTo>
                    <a:pt x="5072" y="203"/>
                    <a:pt x="5037" y="203"/>
                    <a:pt x="4999" y="203"/>
                  </a:cubicBezTo>
                  <a:cubicBezTo>
                    <a:pt x="4962" y="203"/>
                    <a:pt x="4923" y="203"/>
                    <a:pt x="4882" y="214"/>
                  </a:cubicBezTo>
                  <a:cubicBezTo>
                    <a:pt x="4810" y="226"/>
                    <a:pt x="4751" y="274"/>
                    <a:pt x="4679" y="286"/>
                  </a:cubicBezTo>
                  <a:cubicBezTo>
                    <a:pt x="4620" y="310"/>
                    <a:pt x="4548" y="310"/>
                    <a:pt x="4465" y="334"/>
                  </a:cubicBezTo>
                  <a:cubicBezTo>
                    <a:pt x="4406" y="357"/>
                    <a:pt x="4346" y="393"/>
                    <a:pt x="4275" y="417"/>
                  </a:cubicBezTo>
                  <a:cubicBezTo>
                    <a:pt x="4203" y="453"/>
                    <a:pt x="4144" y="488"/>
                    <a:pt x="4084" y="524"/>
                  </a:cubicBezTo>
                  <a:cubicBezTo>
                    <a:pt x="4025" y="548"/>
                    <a:pt x="3953" y="584"/>
                    <a:pt x="3894" y="607"/>
                  </a:cubicBezTo>
                  <a:cubicBezTo>
                    <a:pt x="3834" y="631"/>
                    <a:pt x="3751" y="655"/>
                    <a:pt x="3691" y="691"/>
                  </a:cubicBezTo>
                  <a:cubicBezTo>
                    <a:pt x="3620" y="715"/>
                    <a:pt x="3536" y="703"/>
                    <a:pt x="3477" y="726"/>
                  </a:cubicBezTo>
                  <a:cubicBezTo>
                    <a:pt x="3394" y="762"/>
                    <a:pt x="3358" y="834"/>
                    <a:pt x="3298" y="869"/>
                  </a:cubicBezTo>
                  <a:cubicBezTo>
                    <a:pt x="3215" y="893"/>
                    <a:pt x="3155" y="941"/>
                    <a:pt x="3096" y="965"/>
                  </a:cubicBezTo>
                  <a:cubicBezTo>
                    <a:pt x="3024" y="1012"/>
                    <a:pt x="2977" y="1060"/>
                    <a:pt x="2917" y="1107"/>
                  </a:cubicBezTo>
                  <a:cubicBezTo>
                    <a:pt x="2858" y="1131"/>
                    <a:pt x="2786" y="1143"/>
                    <a:pt x="2727" y="1191"/>
                  </a:cubicBezTo>
                  <a:cubicBezTo>
                    <a:pt x="2667" y="1238"/>
                    <a:pt x="2655" y="1322"/>
                    <a:pt x="2596" y="1369"/>
                  </a:cubicBezTo>
                  <a:cubicBezTo>
                    <a:pt x="2536" y="1417"/>
                    <a:pt x="2477" y="1441"/>
                    <a:pt x="2417" y="1488"/>
                  </a:cubicBezTo>
                  <a:cubicBezTo>
                    <a:pt x="2358" y="1536"/>
                    <a:pt x="2286" y="1548"/>
                    <a:pt x="2227" y="1596"/>
                  </a:cubicBezTo>
                  <a:cubicBezTo>
                    <a:pt x="2179" y="1643"/>
                    <a:pt x="2131" y="1703"/>
                    <a:pt x="2072" y="1738"/>
                  </a:cubicBezTo>
                  <a:cubicBezTo>
                    <a:pt x="2024" y="1786"/>
                    <a:pt x="1953" y="1834"/>
                    <a:pt x="1905" y="1881"/>
                  </a:cubicBezTo>
                  <a:cubicBezTo>
                    <a:pt x="1846" y="1941"/>
                    <a:pt x="1786" y="1977"/>
                    <a:pt x="1750" y="2024"/>
                  </a:cubicBezTo>
                  <a:cubicBezTo>
                    <a:pt x="1703" y="2072"/>
                    <a:pt x="1691" y="2155"/>
                    <a:pt x="1643" y="2215"/>
                  </a:cubicBezTo>
                  <a:cubicBezTo>
                    <a:pt x="1596" y="2274"/>
                    <a:pt x="1536" y="2310"/>
                    <a:pt x="1489" y="2369"/>
                  </a:cubicBezTo>
                  <a:cubicBezTo>
                    <a:pt x="1453" y="2429"/>
                    <a:pt x="1369" y="2453"/>
                    <a:pt x="1334" y="2512"/>
                  </a:cubicBezTo>
                  <a:cubicBezTo>
                    <a:pt x="1286" y="2572"/>
                    <a:pt x="1250" y="2631"/>
                    <a:pt x="1215" y="2691"/>
                  </a:cubicBezTo>
                  <a:cubicBezTo>
                    <a:pt x="1167" y="2750"/>
                    <a:pt x="1155" y="2834"/>
                    <a:pt x="1108" y="2893"/>
                  </a:cubicBezTo>
                  <a:cubicBezTo>
                    <a:pt x="1060" y="2953"/>
                    <a:pt x="1060" y="3024"/>
                    <a:pt x="1012" y="3084"/>
                  </a:cubicBezTo>
                  <a:cubicBezTo>
                    <a:pt x="977" y="3143"/>
                    <a:pt x="929" y="3203"/>
                    <a:pt x="893" y="3262"/>
                  </a:cubicBezTo>
                  <a:cubicBezTo>
                    <a:pt x="858" y="3334"/>
                    <a:pt x="762" y="3370"/>
                    <a:pt x="738" y="3429"/>
                  </a:cubicBezTo>
                  <a:cubicBezTo>
                    <a:pt x="691" y="3489"/>
                    <a:pt x="715" y="3584"/>
                    <a:pt x="691" y="3643"/>
                  </a:cubicBezTo>
                  <a:cubicBezTo>
                    <a:pt x="655" y="3703"/>
                    <a:pt x="631" y="3786"/>
                    <a:pt x="596" y="3846"/>
                  </a:cubicBezTo>
                  <a:cubicBezTo>
                    <a:pt x="572" y="3905"/>
                    <a:pt x="500" y="3965"/>
                    <a:pt x="465" y="4024"/>
                  </a:cubicBezTo>
                  <a:cubicBezTo>
                    <a:pt x="453" y="4096"/>
                    <a:pt x="441" y="4167"/>
                    <a:pt x="405" y="4227"/>
                  </a:cubicBezTo>
                  <a:cubicBezTo>
                    <a:pt x="381" y="4298"/>
                    <a:pt x="357" y="4358"/>
                    <a:pt x="346" y="4441"/>
                  </a:cubicBezTo>
                  <a:cubicBezTo>
                    <a:pt x="334" y="4501"/>
                    <a:pt x="334" y="4572"/>
                    <a:pt x="322" y="4644"/>
                  </a:cubicBezTo>
                  <a:cubicBezTo>
                    <a:pt x="298" y="4703"/>
                    <a:pt x="238" y="4763"/>
                    <a:pt x="226" y="4834"/>
                  </a:cubicBezTo>
                  <a:cubicBezTo>
                    <a:pt x="215" y="4917"/>
                    <a:pt x="203" y="4977"/>
                    <a:pt x="179" y="5048"/>
                  </a:cubicBezTo>
                  <a:cubicBezTo>
                    <a:pt x="167" y="5120"/>
                    <a:pt x="155" y="5179"/>
                    <a:pt x="143" y="5251"/>
                  </a:cubicBezTo>
                  <a:cubicBezTo>
                    <a:pt x="143" y="5334"/>
                    <a:pt x="107" y="5394"/>
                    <a:pt x="96" y="5465"/>
                  </a:cubicBezTo>
                  <a:cubicBezTo>
                    <a:pt x="84" y="5525"/>
                    <a:pt x="107" y="5596"/>
                    <a:pt x="96" y="5668"/>
                  </a:cubicBezTo>
                  <a:cubicBezTo>
                    <a:pt x="84" y="5751"/>
                    <a:pt x="24" y="5810"/>
                    <a:pt x="24" y="5882"/>
                  </a:cubicBezTo>
                  <a:cubicBezTo>
                    <a:pt x="24" y="5953"/>
                    <a:pt x="48" y="6025"/>
                    <a:pt x="48" y="6108"/>
                  </a:cubicBezTo>
                  <a:cubicBezTo>
                    <a:pt x="36" y="6168"/>
                    <a:pt x="0" y="6239"/>
                    <a:pt x="0" y="6310"/>
                  </a:cubicBezTo>
                  <a:cubicBezTo>
                    <a:pt x="0" y="6370"/>
                    <a:pt x="24" y="6441"/>
                    <a:pt x="24" y="6525"/>
                  </a:cubicBezTo>
                  <a:cubicBezTo>
                    <a:pt x="24" y="6596"/>
                    <a:pt x="84" y="6656"/>
                    <a:pt x="84" y="6727"/>
                  </a:cubicBezTo>
                  <a:cubicBezTo>
                    <a:pt x="96" y="6787"/>
                    <a:pt x="84" y="6858"/>
                    <a:pt x="84" y="6930"/>
                  </a:cubicBezTo>
                  <a:cubicBezTo>
                    <a:pt x="84" y="7013"/>
                    <a:pt x="36" y="7084"/>
                    <a:pt x="48" y="7156"/>
                  </a:cubicBezTo>
                  <a:cubicBezTo>
                    <a:pt x="60" y="7227"/>
                    <a:pt x="119" y="7287"/>
                    <a:pt x="143" y="7370"/>
                  </a:cubicBezTo>
                  <a:cubicBezTo>
                    <a:pt x="155" y="7442"/>
                    <a:pt x="107" y="7513"/>
                    <a:pt x="119" y="7584"/>
                  </a:cubicBezTo>
                  <a:cubicBezTo>
                    <a:pt x="143" y="7668"/>
                    <a:pt x="167" y="7727"/>
                    <a:pt x="179" y="7799"/>
                  </a:cubicBezTo>
                  <a:cubicBezTo>
                    <a:pt x="215" y="7870"/>
                    <a:pt x="238" y="7930"/>
                    <a:pt x="262" y="8001"/>
                  </a:cubicBezTo>
                  <a:cubicBezTo>
                    <a:pt x="274" y="8061"/>
                    <a:pt x="286" y="8144"/>
                    <a:pt x="298" y="8215"/>
                  </a:cubicBezTo>
                  <a:cubicBezTo>
                    <a:pt x="322" y="8287"/>
                    <a:pt x="405" y="8323"/>
                    <a:pt x="441" y="8394"/>
                  </a:cubicBezTo>
                  <a:cubicBezTo>
                    <a:pt x="453" y="8465"/>
                    <a:pt x="393" y="8573"/>
                    <a:pt x="417" y="8632"/>
                  </a:cubicBezTo>
                  <a:cubicBezTo>
                    <a:pt x="453" y="8692"/>
                    <a:pt x="524" y="8751"/>
                    <a:pt x="560" y="8811"/>
                  </a:cubicBezTo>
                  <a:cubicBezTo>
                    <a:pt x="584" y="8882"/>
                    <a:pt x="655" y="8930"/>
                    <a:pt x="691" y="8989"/>
                  </a:cubicBezTo>
                  <a:cubicBezTo>
                    <a:pt x="715" y="9049"/>
                    <a:pt x="703" y="9144"/>
                    <a:pt x="738" y="9204"/>
                  </a:cubicBezTo>
                  <a:cubicBezTo>
                    <a:pt x="762" y="9263"/>
                    <a:pt x="798" y="9335"/>
                    <a:pt x="822" y="9394"/>
                  </a:cubicBezTo>
                  <a:cubicBezTo>
                    <a:pt x="858" y="9454"/>
                    <a:pt x="941" y="9501"/>
                    <a:pt x="977" y="9561"/>
                  </a:cubicBezTo>
                  <a:cubicBezTo>
                    <a:pt x="1012" y="9608"/>
                    <a:pt x="988" y="9716"/>
                    <a:pt x="1036" y="9775"/>
                  </a:cubicBezTo>
                  <a:cubicBezTo>
                    <a:pt x="1060" y="9835"/>
                    <a:pt x="1119" y="9882"/>
                    <a:pt x="1167" y="9942"/>
                  </a:cubicBezTo>
                  <a:cubicBezTo>
                    <a:pt x="1215" y="10001"/>
                    <a:pt x="1227" y="10073"/>
                    <a:pt x="1274" y="10132"/>
                  </a:cubicBezTo>
                  <a:cubicBezTo>
                    <a:pt x="1310" y="10192"/>
                    <a:pt x="1393" y="10228"/>
                    <a:pt x="1429" y="10287"/>
                  </a:cubicBezTo>
                  <a:cubicBezTo>
                    <a:pt x="1477" y="10347"/>
                    <a:pt x="1572" y="10359"/>
                    <a:pt x="1608" y="10418"/>
                  </a:cubicBezTo>
                  <a:cubicBezTo>
                    <a:pt x="1667" y="10466"/>
                    <a:pt x="1667" y="10549"/>
                    <a:pt x="1715" y="10609"/>
                  </a:cubicBezTo>
                  <a:cubicBezTo>
                    <a:pt x="1762" y="10656"/>
                    <a:pt x="1834" y="10704"/>
                    <a:pt x="1881" y="10740"/>
                  </a:cubicBezTo>
                  <a:cubicBezTo>
                    <a:pt x="1929" y="10787"/>
                    <a:pt x="2012" y="10823"/>
                    <a:pt x="2060" y="10859"/>
                  </a:cubicBezTo>
                  <a:cubicBezTo>
                    <a:pt x="2120" y="10906"/>
                    <a:pt x="2108" y="11025"/>
                    <a:pt x="2167" y="11073"/>
                  </a:cubicBezTo>
                  <a:cubicBezTo>
                    <a:pt x="2227" y="11121"/>
                    <a:pt x="2286" y="11144"/>
                    <a:pt x="2346" y="11192"/>
                  </a:cubicBezTo>
                  <a:cubicBezTo>
                    <a:pt x="2405" y="11240"/>
                    <a:pt x="2477" y="11252"/>
                    <a:pt x="2536" y="11299"/>
                  </a:cubicBezTo>
                  <a:cubicBezTo>
                    <a:pt x="2596" y="11335"/>
                    <a:pt x="2643" y="11382"/>
                    <a:pt x="2703" y="11430"/>
                  </a:cubicBezTo>
                  <a:cubicBezTo>
                    <a:pt x="2763" y="11478"/>
                    <a:pt x="2846" y="11478"/>
                    <a:pt x="2905" y="11513"/>
                  </a:cubicBezTo>
                  <a:cubicBezTo>
                    <a:pt x="2965" y="11561"/>
                    <a:pt x="3001" y="11656"/>
                    <a:pt x="3060" y="11692"/>
                  </a:cubicBezTo>
                  <a:cubicBezTo>
                    <a:pt x="3120" y="11728"/>
                    <a:pt x="3203" y="11728"/>
                    <a:pt x="3263" y="11752"/>
                  </a:cubicBezTo>
                  <a:cubicBezTo>
                    <a:pt x="3322" y="11787"/>
                    <a:pt x="3394" y="11811"/>
                    <a:pt x="3453" y="11847"/>
                  </a:cubicBezTo>
                  <a:cubicBezTo>
                    <a:pt x="3536" y="11894"/>
                    <a:pt x="3596" y="11918"/>
                    <a:pt x="3655" y="11954"/>
                  </a:cubicBezTo>
                  <a:cubicBezTo>
                    <a:pt x="3715" y="11978"/>
                    <a:pt x="3775" y="12037"/>
                    <a:pt x="3834" y="12073"/>
                  </a:cubicBezTo>
                  <a:cubicBezTo>
                    <a:pt x="3894" y="12097"/>
                    <a:pt x="3977" y="12085"/>
                    <a:pt x="4036" y="12109"/>
                  </a:cubicBezTo>
                  <a:cubicBezTo>
                    <a:pt x="4096" y="12144"/>
                    <a:pt x="4167" y="12156"/>
                    <a:pt x="4227" y="12192"/>
                  </a:cubicBezTo>
                  <a:cubicBezTo>
                    <a:pt x="4287" y="12216"/>
                    <a:pt x="4334" y="12311"/>
                    <a:pt x="4406" y="12323"/>
                  </a:cubicBezTo>
                  <a:cubicBezTo>
                    <a:pt x="4423" y="12326"/>
                    <a:pt x="4440" y="12327"/>
                    <a:pt x="4457" y="12327"/>
                  </a:cubicBezTo>
                  <a:cubicBezTo>
                    <a:pt x="4502" y="12327"/>
                    <a:pt x="4545" y="12320"/>
                    <a:pt x="4586" y="12320"/>
                  </a:cubicBezTo>
                  <a:cubicBezTo>
                    <a:pt x="4602" y="12320"/>
                    <a:pt x="4617" y="12321"/>
                    <a:pt x="4632" y="12323"/>
                  </a:cubicBezTo>
                  <a:cubicBezTo>
                    <a:pt x="4703" y="12335"/>
                    <a:pt x="4751" y="12406"/>
                    <a:pt x="4822" y="12430"/>
                  </a:cubicBezTo>
                  <a:cubicBezTo>
                    <a:pt x="4835" y="12432"/>
                    <a:pt x="4847" y="12433"/>
                    <a:pt x="4859" y="12433"/>
                  </a:cubicBezTo>
                  <a:cubicBezTo>
                    <a:pt x="4906" y="12433"/>
                    <a:pt x="4950" y="12422"/>
                    <a:pt x="4992" y="12422"/>
                  </a:cubicBezTo>
                  <a:cubicBezTo>
                    <a:pt x="5011" y="12422"/>
                    <a:pt x="5030" y="12424"/>
                    <a:pt x="5049" y="12430"/>
                  </a:cubicBezTo>
                  <a:cubicBezTo>
                    <a:pt x="5120" y="12442"/>
                    <a:pt x="5179" y="12466"/>
                    <a:pt x="5263" y="12490"/>
                  </a:cubicBezTo>
                  <a:cubicBezTo>
                    <a:pt x="5293" y="12496"/>
                    <a:pt x="5325" y="12496"/>
                    <a:pt x="5360" y="12496"/>
                  </a:cubicBezTo>
                  <a:cubicBezTo>
                    <a:pt x="5394" y="12496"/>
                    <a:pt x="5430" y="12496"/>
                    <a:pt x="5465" y="12502"/>
                  </a:cubicBezTo>
                  <a:cubicBezTo>
                    <a:pt x="5537" y="12502"/>
                    <a:pt x="5596" y="12585"/>
                    <a:pt x="5680" y="12609"/>
                  </a:cubicBezTo>
                  <a:cubicBezTo>
                    <a:pt x="5699" y="12613"/>
                    <a:pt x="5721" y="12614"/>
                    <a:pt x="5743" y="12614"/>
                  </a:cubicBezTo>
                  <a:cubicBezTo>
                    <a:pt x="5787" y="12614"/>
                    <a:pt x="5834" y="12609"/>
                    <a:pt x="5882" y="12609"/>
                  </a:cubicBezTo>
                  <a:cubicBezTo>
                    <a:pt x="5941" y="12621"/>
                    <a:pt x="6013" y="12621"/>
                    <a:pt x="6096" y="12621"/>
                  </a:cubicBezTo>
                  <a:cubicBezTo>
                    <a:pt x="6156" y="12621"/>
                    <a:pt x="6227" y="12645"/>
                    <a:pt x="6299" y="12645"/>
                  </a:cubicBezTo>
                  <a:cubicBezTo>
                    <a:pt x="6358" y="12645"/>
                    <a:pt x="6430" y="12633"/>
                    <a:pt x="6513" y="12633"/>
                  </a:cubicBezTo>
                  <a:cubicBezTo>
                    <a:pt x="6584" y="12633"/>
                    <a:pt x="6644" y="12549"/>
                    <a:pt x="6715" y="12549"/>
                  </a:cubicBezTo>
                  <a:cubicBezTo>
                    <a:pt x="6787" y="12549"/>
                    <a:pt x="6870" y="12609"/>
                    <a:pt x="6942" y="12609"/>
                  </a:cubicBezTo>
                  <a:cubicBezTo>
                    <a:pt x="7013" y="12585"/>
                    <a:pt x="7073" y="12573"/>
                    <a:pt x="7144" y="12561"/>
                  </a:cubicBezTo>
                  <a:cubicBezTo>
                    <a:pt x="7227" y="12561"/>
                    <a:pt x="7287" y="12490"/>
                    <a:pt x="7358" y="12466"/>
                  </a:cubicBezTo>
                  <a:cubicBezTo>
                    <a:pt x="7365" y="12465"/>
                    <a:pt x="7371" y="12464"/>
                    <a:pt x="7378" y="12464"/>
                  </a:cubicBezTo>
                  <a:cubicBezTo>
                    <a:pt x="7436" y="12464"/>
                    <a:pt x="7496" y="12503"/>
                    <a:pt x="7562" y="12503"/>
                  </a:cubicBezTo>
                  <a:cubicBezTo>
                    <a:pt x="7569" y="12503"/>
                    <a:pt x="7577" y="12503"/>
                    <a:pt x="7585" y="12502"/>
                  </a:cubicBezTo>
                  <a:cubicBezTo>
                    <a:pt x="7644" y="12502"/>
                    <a:pt x="7716" y="12502"/>
                    <a:pt x="7787" y="12490"/>
                  </a:cubicBezTo>
                  <a:cubicBezTo>
                    <a:pt x="7846" y="12454"/>
                    <a:pt x="7906" y="12406"/>
                    <a:pt x="7977" y="12395"/>
                  </a:cubicBezTo>
                  <a:cubicBezTo>
                    <a:pt x="8061" y="12383"/>
                    <a:pt x="8097" y="12287"/>
                    <a:pt x="8168" y="12275"/>
                  </a:cubicBezTo>
                  <a:cubicBezTo>
                    <a:pt x="8178" y="12271"/>
                    <a:pt x="8190" y="12270"/>
                    <a:pt x="8202" y="12270"/>
                  </a:cubicBezTo>
                  <a:cubicBezTo>
                    <a:pt x="8243" y="12270"/>
                    <a:pt x="8293" y="12287"/>
                    <a:pt x="8339" y="12287"/>
                  </a:cubicBezTo>
                  <a:cubicBezTo>
                    <a:pt x="8358" y="12287"/>
                    <a:pt x="8377" y="12284"/>
                    <a:pt x="8394" y="12275"/>
                  </a:cubicBezTo>
                  <a:cubicBezTo>
                    <a:pt x="8466" y="12252"/>
                    <a:pt x="8525" y="12204"/>
                    <a:pt x="8585" y="12168"/>
                  </a:cubicBezTo>
                  <a:cubicBezTo>
                    <a:pt x="8644" y="12144"/>
                    <a:pt x="8728" y="12133"/>
                    <a:pt x="8787" y="12097"/>
                  </a:cubicBezTo>
                  <a:cubicBezTo>
                    <a:pt x="8847" y="12073"/>
                    <a:pt x="8918" y="12049"/>
                    <a:pt x="8978" y="12025"/>
                  </a:cubicBezTo>
                  <a:cubicBezTo>
                    <a:pt x="9037" y="11990"/>
                    <a:pt x="9085" y="11906"/>
                    <a:pt x="9144" y="11871"/>
                  </a:cubicBezTo>
                  <a:cubicBezTo>
                    <a:pt x="9174" y="11859"/>
                    <a:pt x="9213" y="11859"/>
                    <a:pt x="9251" y="11859"/>
                  </a:cubicBezTo>
                  <a:cubicBezTo>
                    <a:pt x="9290" y="11859"/>
                    <a:pt x="9329" y="11859"/>
                    <a:pt x="9359" y="11847"/>
                  </a:cubicBezTo>
                  <a:cubicBezTo>
                    <a:pt x="9418" y="11799"/>
                    <a:pt x="9478" y="11752"/>
                    <a:pt x="9537" y="11728"/>
                  </a:cubicBezTo>
                  <a:cubicBezTo>
                    <a:pt x="9597" y="11680"/>
                    <a:pt x="9680" y="11668"/>
                    <a:pt x="9740" y="11621"/>
                  </a:cubicBezTo>
                  <a:cubicBezTo>
                    <a:pt x="9799" y="11597"/>
                    <a:pt x="9835" y="11537"/>
                    <a:pt x="9894" y="11490"/>
                  </a:cubicBezTo>
                  <a:cubicBezTo>
                    <a:pt x="9954" y="11442"/>
                    <a:pt x="9978" y="11359"/>
                    <a:pt x="10037" y="11311"/>
                  </a:cubicBezTo>
                  <a:cubicBezTo>
                    <a:pt x="10097" y="11263"/>
                    <a:pt x="10180" y="11275"/>
                    <a:pt x="10240" y="11240"/>
                  </a:cubicBezTo>
                  <a:cubicBezTo>
                    <a:pt x="10299" y="11192"/>
                    <a:pt x="10359" y="11156"/>
                    <a:pt x="10418" y="11121"/>
                  </a:cubicBezTo>
                  <a:cubicBezTo>
                    <a:pt x="10466" y="11073"/>
                    <a:pt x="10513" y="11013"/>
                    <a:pt x="10573" y="10966"/>
                  </a:cubicBezTo>
                  <a:cubicBezTo>
                    <a:pt x="10633" y="10918"/>
                    <a:pt x="10668" y="10859"/>
                    <a:pt x="10716" y="10823"/>
                  </a:cubicBezTo>
                  <a:cubicBezTo>
                    <a:pt x="10764" y="10775"/>
                    <a:pt x="10835" y="10728"/>
                    <a:pt x="10883" y="10680"/>
                  </a:cubicBezTo>
                  <a:cubicBezTo>
                    <a:pt x="10930" y="10644"/>
                    <a:pt x="10954" y="10561"/>
                    <a:pt x="11002" y="10501"/>
                  </a:cubicBezTo>
                  <a:cubicBezTo>
                    <a:pt x="11049" y="10466"/>
                    <a:pt x="11109" y="10418"/>
                    <a:pt x="11145" y="10359"/>
                  </a:cubicBezTo>
                  <a:cubicBezTo>
                    <a:pt x="11192" y="10299"/>
                    <a:pt x="11228" y="10239"/>
                    <a:pt x="11264" y="10180"/>
                  </a:cubicBezTo>
                  <a:cubicBezTo>
                    <a:pt x="11311" y="10120"/>
                    <a:pt x="11323" y="10049"/>
                    <a:pt x="11371" y="9989"/>
                  </a:cubicBezTo>
                  <a:cubicBezTo>
                    <a:pt x="11418" y="9930"/>
                    <a:pt x="11442" y="9870"/>
                    <a:pt x="11490" y="9811"/>
                  </a:cubicBezTo>
                  <a:cubicBezTo>
                    <a:pt x="11537" y="9751"/>
                    <a:pt x="11609" y="9716"/>
                    <a:pt x="11656" y="9656"/>
                  </a:cubicBezTo>
                  <a:cubicBezTo>
                    <a:pt x="11680" y="9597"/>
                    <a:pt x="11680" y="9513"/>
                    <a:pt x="11716" y="9454"/>
                  </a:cubicBezTo>
                  <a:cubicBezTo>
                    <a:pt x="11740" y="9394"/>
                    <a:pt x="11776" y="9311"/>
                    <a:pt x="11799" y="9251"/>
                  </a:cubicBezTo>
                  <a:cubicBezTo>
                    <a:pt x="11835" y="9180"/>
                    <a:pt x="11883" y="9120"/>
                    <a:pt x="11907" y="9061"/>
                  </a:cubicBezTo>
                  <a:cubicBezTo>
                    <a:pt x="11954" y="8989"/>
                    <a:pt x="11978" y="8930"/>
                    <a:pt x="12014" y="8870"/>
                  </a:cubicBezTo>
                  <a:cubicBezTo>
                    <a:pt x="12037" y="8799"/>
                    <a:pt x="12121" y="8751"/>
                    <a:pt x="12145" y="8692"/>
                  </a:cubicBezTo>
                  <a:cubicBezTo>
                    <a:pt x="12157" y="8632"/>
                    <a:pt x="12121" y="8525"/>
                    <a:pt x="12145" y="8465"/>
                  </a:cubicBezTo>
                  <a:cubicBezTo>
                    <a:pt x="12180" y="8394"/>
                    <a:pt x="12276" y="8358"/>
                    <a:pt x="12299" y="8287"/>
                  </a:cubicBezTo>
                  <a:cubicBezTo>
                    <a:pt x="12311" y="8215"/>
                    <a:pt x="12252" y="8120"/>
                    <a:pt x="12264" y="8049"/>
                  </a:cubicBezTo>
                  <a:cubicBezTo>
                    <a:pt x="12276" y="7977"/>
                    <a:pt x="12359" y="7930"/>
                    <a:pt x="12371" y="7858"/>
                  </a:cubicBezTo>
                  <a:cubicBezTo>
                    <a:pt x="12383" y="7787"/>
                    <a:pt x="12418" y="7727"/>
                    <a:pt x="12430" y="7644"/>
                  </a:cubicBezTo>
                  <a:cubicBezTo>
                    <a:pt x="12442" y="7572"/>
                    <a:pt x="12418" y="7501"/>
                    <a:pt x="12430" y="7430"/>
                  </a:cubicBezTo>
                  <a:cubicBezTo>
                    <a:pt x="12442" y="7346"/>
                    <a:pt x="12478" y="7287"/>
                    <a:pt x="12490" y="7215"/>
                  </a:cubicBezTo>
                  <a:cubicBezTo>
                    <a:pt x="12502" y="7156"/>
                    <a:pt x="12478" y="7084"/>
                    <a:pt x="12490" y="7013"/>
                  </a:cubicBezTo>
                  <a:cubicBezTo>
                    <a:pt x="12490" y="6930"/>
                    <a:pt x="12573" y="6882"/>
                    <a:pt x="12573" y="6799"/>
                  </a:cubicBezTo>
                  <a:lnTo>
                    <a:pt x="12573" y="6596"/>
                  </a:lnTo>
                  <a:cubicBezTo>
                    <a:pt x="12573" y="6537"/>
                    <a:pt x="12502" y="6465"/>
                    <a:pt x="12502" y="6382"/>
                  </a:cubicBezTo>
                  <a:cubicBezTo>
                    <a:pt x="12502" y="6310"/>
                    <a:pt x="12514" y="6251"/>
                    <a:pt x="12514" y="6179"/>
                  </a:cubicBezTo>
                  <a:cubicBezTo>
                    <a:pt x="12514" y="6120"/>
                    <a:pt x="12549" y="6049"/>
                    <a:pt x="12549" y="5965"/>
                  </a:cubicBezTo>
                  <a:lnTo>
                    <a:pt x="12549" y="5763"/>
                  </a:lnTo>
                  <a:cubicBezTo>
                    <a:pt x="12538" y="5703"/>
                    <a:pt x="12549" y="5632"/>
                    <a:pt x="12538" y="5548"/>
                  </a:cubicBezTo>
                  <a:cubicBezTo>
                    <a:pt x="12526" y="5489"/>
                    <a:pt x="12430" y="5429"/>
                    <a:pt x="12418" y="5358"/>
                  </a:cubicBezTo>
                  <a:cubicBezTo>
                    <a:pt x="12395" y="5287"/>
                    <a:pt x="12430" y="5215"/>
                    <a:pt x="12418" y="5132"/>
                  </a:cubicBezTo>
                  <a:cubicBezTo>
                    <a:pt x="12395" y="5060"/>
                    <a:pt x="12371" y="5001"/>
                    <a:pt x="12359" y="4929"/>
                  </a:cubicBezTo>
                  <a:cubicBezTo>
                    <a:pt x="12335" y="4858"/>
                    <a:pt x="12299" y="4798"/>
                    <a:pt x="12276" y="4715"/>
                  </a:cubicBezTo>
                  <a:cubicBezTo>
                    <a:pt x="12264" y="4655"/>
                    <a:pt x="12228" y="4596"/>
                    <a:pt x="12204" y="4525"/>
                  </a:cubicBezTo>
                  <a:cubicBezTo>
                    <a:pt x="12192" y="4465"/>
                    <a:pt x="12204" y="4394"/>
                    <a:pt x="12180" y="4322"/>
                  </a:cubicBezTo>
                  <a:cubicBezTo>
                    <a:pt x="12157" y="4239"/>
                    <a:pt x="12192" y="4155"/>
                    <a:pt x="12157" y="4096"/>
                  </a:cubicBezTo>
                  <a:cubicBezTo>
                    <a:pt x="12133" y="4036"/>
                    <a:pt x="12097" y="3965"/>
                    <a:pt x="12073" y="3905"/>
                  </a:cubicBezTo>
                  <a:cubicBezTo>
                    <a:pt x="12037" y="3822"/>
                    <a:pt x="11942" y="3798"/>
                    <a:pt x="11907" y="3739"/>
                  </a:cubicBezTo>
                  <a:cubicBezTo>
                    <a:pt x="11883" y="3679"/>
                    <a:pt x="11883" y="3584"/>
                    <a:pt x="11847" y="3524"/>
                  </a:cubicBezTo>
                  <a:cubicBezTo>
                    <a:pt x="11823" y="3453"/>
                    <a:pt x="11799" y="3382"/>
                    <a:pt x="11776" y="3322"/>
                  </a:cubicBezTo>
                  <a:cubicBezTo>
                    <a:pt x="11740" y="3262"/>
                    <a:pt x="11680" y="3203"/>
                    <a:pt x="11656" y="3143"/>
                  </a:cubicBezTo>
                  <a:cubicBezTo>
                    <a:pt x="11633" y="3084"/>
                    <a:pt x="11561" y="3036"/>
                    <a:pt x="11526" y="2977"/>
                  </a:cubicBezTo>
                  <a:cubicBezTo>
                    <a:pt x="11478" y="2917"/>
                    <a:pt x="11418" y="2870"/>
                    <a:pt x="11371" y="2810"/>
                  </a:cubicBezTo>
                  <a:cubicBezTo>
                    <a:pt x="11335" y="2750"/>
                    <a:pt x="11359" y="2655"/>
                    <a:pt x="11311" y="2596"/>
                  </a:cubicBezTo>
                  <a:lnTo>
                    <a:pt x="11180" y="2417"/>
                  </a:lnTo>
                  <a:cubicBezTo>
                    <a:pt x="11133" y="2358"/>
                    <a:pt x="11061" y="2322"/>
                    <a:pt x="11014" y="2262"/>
                  </a:cubicBezTo>
                  <a:lnTo>
                    <a:pt x="10883" y="2084"/>
                  </a:lnTo>
                  <a:cubicBezTo>
                    <a:pt x="10835" y="2024"/>
                    <a:pt x="10752" y="2000"/>
                    <a:pt x="10704" y="1953"/>
                  </a:cubicBezTo>
                  <a:cubicBezTo>
                    <a:pt x="10656" y="1905"/>
                    <a:pt x="10609" y="1834"/>
                    <a:pt x="10573" y="1786"/>
                  </a:cubicBezTo>
                  <a:cubicBezTo>
                    <a:pt x="10513" y="1738"/>
                    <a:pt x="10478" y="1667"/>
                    <a:pt x="10418" y="1619"/>
                  </a:cubicBezTo>
                  <a:cubicBezTo>
                    <a:pt x="10359" y="1584"/>
                    <a:pt x="10275" y="1584"/>
                    <a:pt x="10216" y="1536"/>
                  </a:cubicBezTo>
                  <a:cubicBezTo>
                    <a:pt x="10156" y="1488"/>
                    <a:pt x="10109" y="1441"/>
                    <a:pt x="10049" y="1405"/>
                  </a:cubicBezTo>
                  <a:cubicBezTo>
                    <a:pt x="9990" y="1357"/>
                    <a:pt x="9930" y="1322"/>
                    <a:pt x="9871" y="1286"/>
                  </a:cubicBezTo>
                  <a:cubicBezTo>
                    <a:pt x="9811" y="1250"/>
                    <a:pt x="9751" y="1226"/>
                    <a:pt x="9692" y="1179"/>
                  </a:cubicBezTo>
                  <a:cubicBezTo>
                    <a:pt x="9632" y="1131"/>
                    <a:pt x="9597" y="1048"/>
                    <a:pt x="9537" y="1000"/>
                  </a:cubicBezTo>
                  <a:cubicBezTo>
                    <a:pt x="9478" y="953"/>
                    <a:pt x="9394" y="965"/>
                    <a:pt x="9335" y="941"/>
                  </a:cubicBezTo>
                  <a:cubicBezTo>
                    <a:pt x="9275" y="893"/>
                    <a:pt x="9228" y="822"/>
                    <a:pt x="9168" y="786"/>
                  </a:cubicBezTo>
                  <a:cubicBezTo>
                    <a:pt x="9109" y="762"/>
                    <a:pt x="9025" y="762"/>
                    <a:pt x="8966" y="726"/>
                  </a:cubicBezTo>
                  <a:cubicBezTo>
                    <a:pt x="8906" y="703"/>
                    <a:pt x="8823" y="691"/>
                    <a:pt x="8763" y="655"/>
                  </a:cubicBezTo>
                  <a:cubicBezTo>
                    <a:pt x="8692" y="631"/>
                    <a:pt x="8632" y="584"/>
                    <a:pt x="8573" y="548"/>
                  </a:cubicBezTo>
                  <a:cubicBezTo>
                    <a:pt x="8513" y="524"/>
                    <a:pt x="8442" y="536"/>
                    <a:pt x="8418" y="417"/>
                  </a:cubicBezTo>
                  <a:cubicBezTo>
                    <a:pt x="8335" y="393"/>
                    <a:pt x="8299" y="334"/>
                    <a:pt x="8216" y="310"/>
                  </a:cubicBezTo>
                  <a:cubicBezTo>
                    <a:pt x="8156" y="286"/>
                    <a:pt x="8097" y="238"/>
                    <a:pt x="8025" y="226"/>
                  </a:cubicBezTo>
                  <a:cubicBezTo>
                    <a:pt x="7966" y="214"/>
                    <a:pt x="7894" y="214"/>
                    <a:pt x="7823" y="191"/>
                  </a:cubicBezTo>
                  <a:cubicBezTo>
                    <a:pt x="7739" y="179"/>
                    <a:pt x="7680" y="167"/>
                    <a:pt x="7608" y="155"/>
                  </a:cubicBezTo>
                  <a:cubicBezTo>
                    <a:pt x="7537" y="131"/>
                    <a:pt x="7477" y="107"/>
                    <a:pt x="7406" y="95"/>
                  </a:cubicBezTo>
                  <a:cubicBezTo>
                    <a:pt x="7346" y="72"/>
                    <a:pt x="7263" y="72"/>
                    <a:pt x="7192" y="60"/>
                  </a:cubicBezTo>
                  <a:cubicBezTo>
                    <a:pt x="7132" y="60"/>
                    <a:pt x="7061" y="60"/>
                    <a:pt x="6989" y="48"/>
                  </a:cubicBezTo>
                  <a:cubicBezTo>
                    <a:pt x="6930" y="48"/>
                    <a:pt x="6846" y="36"/>
                    <a:pt x="6775" y="36"/>
                  </a:cubicBezTo>
                  <a:lnTo>
                    <a:pt x="6573" y="36"/>
                  </a:lnTo>
                  <a:cubicBezTo>
                    <a:pt x="6513" y="36"/>
                    <a:pt x="6430" y="72"/>
                    <a:pt x="6358" y="72"/>
                  </a:cubicBezTo>
                  <a:cubicBezTo>
                    <a:pt x="6299" y="72"/>
                    <a:pt x="6227" y="0"/>
                    <a:pt x="6156" y="0"/>
                  </a:cubicBez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9"/>
            <p:cNvSpPr/>
            <p:nvPr/>
          </p:nvSpPr>
          <p:spPr>
            <a:xfrm>
              <a:off x="1089511" y="3890762"/>
              <a:ext cx="536864" cy="543284"/>
            </a:xfrm>
            <a:custGeom>
              <a:avLst/>
              <a:gdLst/>
              <a:ahLst/>
              <a:cxnLst/>
              <a:rect l="l" t="t" r="r" b="b"/>
              <a:pathLst>
                <a:path w="14324" h="14312" extrusionOk="0">
                  <a:moveTo>
                    <a:pt x="6918" y="1000"/>
                  </a:moveTo>
                  <a:cubicBezTo>
                    <a:pt x="6990" y="1000"/>
                    <a:pt x="7061" y="1095"/>
                    <a:pt x="7144" y="1095"/>
                  </a:cubicBezTo>
                  <a:cubicBezTo>
                    <a:pt x="7216" y="1095"/>
                    <a:pt x="7287" y="1048"/>
                    <a:pt x="7347" y="1048"/>
                  </a:cubicBezTo>
                  <a:cubicBezTo>
                    <a:pt x="7418" y="1048"/>
                    <a:pt x="7502" y="1024"/>
                    <a:pt x="7573" y="1024"/>
                  </a:cubicBezTo>
                  <a:cubicBezTo>
                    <a:pt x="7644" y="1024"/>
                    <a:pt x="7716" y="1024"/>
                    <a:pt x="7799" y="1036"/>
                  </a:cubicBezTo>
                  <a:cubicBezTo>
                    <a:pt x="7871" y="1036"/>
                    <a:pt x="7930" y="1084"/>
                    <a:pt x="8002" y="1084"/>
                  </a:cubicBezTo>
                  <a:cubicBezTo>
                    <a:pt x="8073" y="1095"/>
                    <a:pt x="8133" y="1119"/>
                    <a:pt x="8216" y="1143"/>
                  </a:cubicBezTo>
                  <a:cubicBezTo>
                    <a:pt x="8287" y="1155"/>
                    <a:pt x="8347" y="1203"/>
                    <a:pt x="8418" y="1214"/>
                  </a:cubicBezTo>
                  <a:cubicBezTo>
                    <a:pt x="8433" y="1217"/>
                    <a:pt x="8449" y="1218"/>
                    <a:pt x="8465" y="1218"/>
                  </a:cubicBezTo>
                  <a:cubicBezTo>
                    <a:pt x="8508" y="1218"/>
                    <a:pt x="8554" y="1211"/>
                    <a:pt x="8598" y="1211"/>
                  </a:cubicBezTo>
                  <a:cubicBezTo>
                    <a:pt x="8614" y="1211"/>
                    <a:pt x="8629" y="1212"/>
                    <a:pt x="8645" y="1214"/>
                  </a:cubicBezTo>
                  <a:cubicBezTo>
                    <a:pt x="8680" y="1220"/>
                    <a:pt x="8716" y="1220"/>
                    <a:pt x="8753" y="1220"/>
                  </a:cubicBezTo>
                  <a:cubicBezTo>
                    <a:pt x="8790" y="1220"/>
                    <a:pt x="8829" y="1220"/>
                    <a:pt x="8871" y="1226"/>
                  </a:cubicBezTo>
                  <a:cubicBezTo>
                    <a:pt x="8942" y="1238"/>
                    <a:pt x="8990" y="1345"/>
                    <a:pt x="9049" y="1357"/>
                  </a:cubicBezTo>
                  <a:cubicBezTo>
                    <a:pt x="9064" y="1362"/>
                    <a:pt x="9080" y="1364"/>
                    <a:pt x="9096" y="1364"/>
                  </a:cubicBezTo>
                  <a:cubicBezTo>
                    <a:pt x="9139" y="1364"/>
                    <a:pt x="9184" y="1350"/>
                    <a:pt x="9223" y="1350"/>
                  </a:cubicBezTo>
                  <a:cubicBezTo>
                    <a:pt x="9237" y="1350"/>
                    <a:pt x="9251" y="1352"/>
                    <a:pt x="9264" y="1357"/>
                  </a:cubicBezTo>
                  <a:cubicBezTo>
                    <a:pt x="9347" y="1393"/>
                    <a:pt x="9359" y="1512"/>
                    <a:pt x="9430" y="1536"/>
                  </a:cubicBezTo>
                  <a:cubicBezTo>
                    <a:pt x="9449" y="1547"/>
                    <a:pt x="9472" y="1550"/>
                    <a:pt x="9497" y="1550"/>
                  </a:cubicBezTo>
                  <a:cubicBezTo>
                    <a:pt x="9527" y="1550"/>
                    <a:pt x="9560" y="1546"/>
                    <a:pt x="9590" y="1546"/>
                  </a:cubicBezTo>
                  <a:cubicBezTo>
                    <a:pt x="9615" y="1546"/>
                    <a:pt x="9638" y="1549"/>
                    <a:pt x="9657" y="1560"/>
                  </a:cubicBezTo>
                  <a:cubicBezTo>
                    <a:pt x="9716" y="1584"/>
                    <a:pt x="9788" y="1595"/>
                    <a:pt x="9859" y="1631"/>
                  </a:cubicBezTo>
                  <a:cubicBezTo>
                    <a:pt x="9918" y="1655"/>
                    <a:pt x="9966" y="1738"/>
                    <a:pt x="10038" y="1762"/>
                  </a:cubicBezTo>
                  <a:cubicBezTo>
                    <a:pt x="10097" y="1798"/>
                    <a:pt x="10157" y="1857"/>
                    <a:pt x="10216" y="1881"/>
                  </a:cubicBezTo>
                  <a:cubicBezTo>
                    <a:pt x="10276" y="1917"/>
                    <a:pt x="10371" y="1893"/>
                    <a:pt x="10430" y="1941"/>
                  </a:cubicBezTo>
                  <a:cubicBezTo>
                    <a:pt x="10490" y="1988"/>
                    <a:pt x="10561" y="2000"/>
                    <a:pt x="10621" y="2036"/>
                  </a:cubicBezTo>
                  <a:cubicBezTo>
                    <a:pt x="10680" y="2072"/>
                    <a:pt x="10716" y="2155"/>
                    <a:pt x="10776" y="2191"/>
                  </a:cubicBezTo>
                  <a:cubicBezTo>
                    <a:pt x="10835" y="2238"/>
                    <a:pt x="10859" y="2310"/>
                    <a:pt x="10919" y="2357"/>
                  </a:cubicBezTo>
                  <a:cubicBezTo>
                    <a:pt x="10978" y="2405"/>
                    <a:pt x="11014" y="2465"/>
                    <a:pt x="11073" y="2512"/>
                  </a:cubicBezTo>
                  <a:cubicBezTo>
                    <a:pt x="11133" y="2548"/>
                    <a:pt x="11228" y="2536"/>
                    <a:pt x="11276" y="2584"/>
                  </a:cubicBezTo>
                  <a:cubicBezTo>
                    <a:pt x="11335" y="2631"/>
                    <a:pt x="11335" y="2727"/>
                    <a:pt x="11383" y="2774"/>
                  </a:cubicBezTo>
                  <a:cubicBezTo>
                    <a:pt x="11431" y="2822"/>
                    <a:pt x="11502" y="2846"/>
                    <a:pt x="11562" y="2905"/>
                  </a:cubicBezTo>
                  <a:cubicBezTo>
                    <a:pt x="11609" y="2953"/>
                    <a:pt x="11633" y="3024"/>
                    <a:pt x="11681" y="3084"/>
                  </a:cubicBezTo>
                  <a:cubicBezTo>
                    <a:pt x="11728" y="3143"/>
                    <a:pt x="11847" y="3131"/>
                    <a:pt x="11883" y="3191"/>
                  </a:cubicBezTo>
                  <a:cubicBezTo>
                    <a:pt x="11931" y="3250"/>
                    <a:pt x="11919" y="3358"/>
                    <a:pt x="11966" y="3417"/>
                  </a:cubicBezTo>
                  <a:cubicBezTo>
                    <a:pt x="12002" y="3477"/>
                    <a:pt x="12038" y="3536"/>
                    <a:pt x="12085" y="3596"/>
                  </a:cubicBezTo>
                  <a:cubicBezTo>
                    <a:pt x="12121" y="3655"/>
                    <a:pt x="12216" y="3667"/>
                    <a:pt x="12264" y="3727"/>
                  </a:cubicBezTo>
                  <a:cubicBezTo>
                    <a:pt x="12300" y="3786"/>
                    <a:pt x="12347" y="3846"/>
                    <a:pt x="12383" y="3905"/>
                  </a:cubicBezTo>
                  <a:cubicBezTo>
                    <a:pt x="12419" y="3965"/>
                    <a:pt x="12443" y="4036"/>
                    <a:pt x="12478" y="4096"/>
                  </a:cubicBezTo>
                  <a:cubicBezTo>
                    <a:pt x="12514" y="4155"/>
                    <a:pt x="12585" y="4203"/>
                    <a:pt x="12621" y="4262"/>
                  </a:cubicBezTo>
                  <a:cubicBezTo>
                    <a:pt x="12645" y="4322"/>
                    <a:pt x="12585" y="4441"/>
                    <a:pt x="12621" y="4501"/>
                  </a:cubicBezTo>
                  <a:cubicBezTo>
                    <a:pt x="12645" y="4560"/>
                    <a:pt x="12776" y="4596"/>
                    <a:pt x="12812" y="4655"/>
                  </a:cubicBezTo>
                  <a:cubicBezTo>
                    <a:pt x="12836" y="4715"/>
                    <a:pt x="12859" y="4786"/>
                    <a:pt x="12883" y="4858"/>
                  </a:cubicBezTo>
                  <a:cubicBezTo>
                    <a:pt x="12919" y="4917"/>
                    <a:pt x="12931" y="4989"/>
                    <a:pt x="12943" y="5072"/>
                  </a:cubicBezTo>
                  <a:cubicBezTo>
                    <a:pt x="12978" y="5144"/>
                    <a:pt x="12978" y="5203"/>
                    <a:pt x="13002" y="5275"/>
                  </a:cubicBezTo>
                  <a:cubicBezTo>
                    <a:pt x="13038" y="5346"/>
                    <a:pt x="12990" y="5429"/>
                    <a:pt x="13014" y="5501"/>
                  </a:cubicBezTo>
                  <a:cubicBezTo>
                    <a:pt x="13038" y="5572"/>
                    <a:pt x="13062" y="5632"/>
                    <a:pt x="13074" y="5703"/>
                  </a:cubicBezTo>
                  <a:cubicBezTo>
                    <a:pt x="13097" y="5786"/>
                    <a:pt x="13133" y="5846"/>
                    <a:pt x="13157" y="5906"/>
                  </a:cubicBezTo>
                  <a:cubicBezTo>
                    <a:pt x="13169" y="5977"/>
                    <a:pt x="13217" y="6037"/>
                    <a:pt x="13228" y="6108"/>
                  </a:cubicBezTo>
                  <a:cubicBezTo>
                    <a:pt x="13240" y="6179"/>
                    <a:pt x="13193" y="6263"/>
                    <a:pt x="13217" y="6334"/>
                  </a:cubicBezTo>
                  <a:cubicBezTo>
                    <a:pt x="13228" y="6406"/>
                    <a:pt x="13217" y="6477"/>
                    <a:pt x="13217" y="6537"/>
                  </a:cubicBezTo>
                  <a:cubicBezTo>
                    <a:pt x="13228" y="6620"/>
                    <a:pt x="13228" y="6679"/>
                    <a:pt x="13228" y="6751"/>
                  </a:cubicBezTo>
                  <a:cubicBezTo>
                    <a:pt x="13228" y="6822"/>
                    <a:pt x="13240" y="6882"/>
                    <a:pt x="13240" y="6953"/>
                  </a:cubicBezTo>
                  <a:lnTo>
                    <a:pt x="13240" y="7168"/>
                  </a:lnTo>
                  <a:cubicBezTo>
                    <a:pt x="13240" y="7239"/>
                    <a:pt x="13288" y="7310"/>
                    <a:pt x="13288" y="7370"/>
                  </a:cubicBezTo>
                  <a:cubicBezTo>
                    <a:pt x="13288" y="7453"/>
                    <a:pt x="13240" y="7513"/>
                    <a:pt x="13240" y="7584"/>
                  </a:cubicBezTo>
                  <a:lnTo>
                    <a:pt x="13240" y="7787"/>
                  </a:lnTo>
                  <a:cubicBezTo>
                    <a:pt x="13240" y="7870"/>
                    <a:pt x="13193" y="7930"/>
                    <a:pt x="13181" y="8001"/>
                  </a:cubicBezTo>
                  <a:cubicBezTo>
                    <a:pt x="13169" y="8072"/>
                    <a:pt x="13228" y="8144"/>
                    <a:pt x="13217" y="8227"/>
                  </a:cubicBezTo>
                  <a:cubicBezTo>
                    <a:pt x="13193" y="8299"/>
                    <a:pt x="13133" y="8358"/>
                    <a:pt x="13121" y="8430"/>
                  </a:cubicBezTo>
                  <a:cubicBezTo>
                    <a:pt x="13109" y="8501"/>
                    <a:pt x="13133" y="8584"/>
                    <a:pt x="13109" y="8656"/>
                  </a:cubicBezTo>
                  <a:cubicBezTo>
                    <a:pt x="13097" y="8727"/>
                    <a:pt x="13038" y="8787"/>
                    <a:pt x="13014" y="8846"/>
                  </a:cubicBezTo>
                  <a:cubicBezTo>
                    <a:pt x="13002" y="8918"/>
                    <a:pt x="13014" y="9001"/>
                    <a:pt x="13002" y="9073"/>
                  </a:cubicBezTo>
                  <a:cubicBezTo>
                    <a:pt x="12990" y="9144"/>
                    <a:pt x="12943" y="9204"/>
                    <a:pt x="12931" y="9263"/>
                  </a:cubicBezTo>
                  <a:cubicBezTo>
                    <a:pt x="12978" y="9275"/>
                    <a:pt x="12978" y="9358"/>
                    <a:pt x="12943" y="9430"/>
                  </a:cubicBezTo>
                  <a:cubicBezTo>
                    <a:pt x="12907" y="9489"/>
                    <a:pt x="12859" y="9549"/>
                    <a:pt x="12824" y="9608"/>
                  </a:cubicBezTo>
                  <a:cubicBezTo>
                    <a:pt x="12800" y="9668"/>
                    <a:pt x="12716" y="9716"/>
                    <a:pt x="12693" y="9787"/>
                  </a:cubicBezTo>
                  <a:cubicBezTo>
                    <a:pt x="12657" y="9846"/>
                    <a:pt x="12621" y="9906"/>
                    <a:pt x="12585" y="9977"/>
                  </a:cubicBezTo>
                  <a:cubicBezTo>
                    <a:pt x="12562" y="10037"/>
                    <a:pt x="12514" y="10097"/>
                    <a:pt x="12478" y="10168"/>
                  </a:cubicBezTo>
                  <a:cubicBezTo>
                    <a:pt x="12455" y="10227"/>
                    <a:pt x="12443" y="10311"/>
                    <a:pt x="12395" y="10358"/>
                  </a:cubicBezTo>
                  <a:cubicBezTo>
                    <a:pt x="12347" y="10418"/>
                    <a:pt x="12395" y="10525"/>
                    <a:pt x="12347" y="10585"/>
                  </a:cubicBezTo>
                  <a:cubicBezTo>
                    <a:pt x="12300" y="10644"/>
                    <a:pt x="12264" y="10692"/>
                    <a:pt x="12216" y="10751"/>
                  </a:cubicBezTo>
                  <a:cubicBezTo>
                    <a:pt x="12169" y="10811"/>
                    <a:pt x="12109" y="10859"/>
                    <a:pt x="12062" y="10918"/>
                  </a:cubicBezTo>
                  <a:cubicBezTo>
                    <a:pt x="12026" y="10978"/>
                    <a:pt x="12002" y="11049"/>
                    <a:pt x="11943" y="11109"/>
                  </a:cubicBezTo>
                  <a:cubicBezTo>
                    <a:pt x="11907" y="11168"/>
                    <a:pt x="11800" y="11168"/>
                    <a:pt x="11752" y="11228"/>
                  </a:cubicBezTo>
                  <a:cubicBezTo>
                    <a:pt x="11704" y="11287"/>
                    <a:pt x="11704" y="11394"/>
                    <a:pt x="11669" y="11430"/>
                  </a:cubicBezTo>
                  <a:cubicBezTo>
                    <a:pt x="11621" y="11478"/>
                    <a:pt x="11526" y="11490"/>
                    <a:pt x="11466" y="11549"/>
                  </a:cubicBezTo>
                  <a:cubicBezTo>
                    <a:pt x="11431" y="11597"/>
                    <a:pt x="11407" y="11704"/>
                    <a:pt x="11347" y="11751"/>
                  </a:cubicBezTo>
                  <a:cubicBezTo>
                    <a:pt x="11288" y="11787"/>
                    <a:pt x="11204" y="11787"/>
                    <a:pt x="11145" y="11835"/>
                  </a:cubicBezTo>
                  <a:cubicBezTo>
                    <a:pt x="11085" y="11882"/>
                    <a:pt x="11073" y="11966"/>
                    <a:pt x="11014" y="12013"/>
                  </a:cubicBezTo>
                  <a:cubicBezTo>
                    <a:pt x="10954" y="12061"/>
                    <a:pt x="10847" y="12025"/>
                    <a:pt x="10788" y="12073"/>
                  </a:cubicBezTo>
                  <a:cubicBezTo>
                    <a:pt x="10728" y="12121"/>
                    <a:pt x="10680" y="12168"/>
                    <a:pt x="10621" y="12204"/>
                  </a:cubicBezTo>
                  <a:cubicBezTo>
                    <a:pt x="10561" y="12252"/>
                    <a:pt x="10550" y="12347"/>
                    <a:pt x="10478" y="12383"/>
                  </a:cubicBezTo>
                  <a:cubicBezTo>
                    <a:pt x="10419" y="12430"/>
                    <a:pt x="10335" y="12430"/>
                    <a:pt x="10276" y="12478"/>
                  </a:cubicBezTo>
                  <a:cubicBezTo>
                    <a:pt x="10216" y="12502"/>
                    <a:pt x="10145" y="12525"/>
                    <a:pt x="10073" y="12549"/>
                  </a:cubicBezTo>
                  <a:cubicBezTo>
                    <a:pt x="10014" y="12585"/>
                    <a:pt x="9978" y="12704"/>
                    <a:pt x="9918" y="12728"/>
                  </a:cubicBezTo>
                  <a:cubicBezTo>
                    <a:pt x="9889" y="12746"/>
                    <a:pt x="9850" y="12746"/>
                    <a:pt x="9811" y="12746"/>
                  </a:cubicBezTo>
                  <a:cubicBezTo>
                    <a:pt x="9773" y="12746"/>
                    <a:pt x="9734" y="12746"/>
                    <a:pt x="9704" y="12764"/>
                  </a:cubicBezTo>
                  <a:cubicBezTo>
                    <a:pt x="9645" y="12787"/>
                    <a:pt x="9561" y="12799"/>
                    <a:pt x="9502" y="12835"/>
                  </a:cubicBezTo>
                  <a:cubicBezTo>
                    <a:pt x="9442" y="12871"/>
                    <a:pt x="9407" y="12954"/>
                    <a:pt x="9323" y="12990"/>
                  </a:cubicBezTo>
                  <a:cubicBezTo>
                    <a:pt x="9313" y="12993"/>
                    <a:pt x="9302" y="12995"/>
                    <a:pt x="9291" y="12995"/>
                  </a:cubicBezTo>
                  <a:cubicBezTo>
                    <a:pt x="9238" y="12995"/>
                    <a:pt x="9180" y="12961"/>
                    <a:pt x="9122" y="12961"/>
                  </a:cubicBezTo>
                  <a:cubicBezTo>
                    <a:pt x="9109" y="12961"/>
                    <a:pt x="9097" y="12962"/>
                    <a:pt x="9085" y="12966"/>
                  </a:cubicBezTo>
                  <a:cubicBezTo>
                    <a:pt x="9014" y="13002"/>
                    <a:pt x="8990" y="13085"/>
                    <a:pt x="8906" y="13121"/>
                  </a:cubicBezTo>
                  <a:cubicBezTo>
                    <a:pt x="8898" y="13122"/>
                    <a:pt x="8890" y="13123"/>
                    <a:pt x="8882" y="13123"/>
                  </a:cubicBezTo>
                  <a:cubicBezTo>
                    <a:pt x="8839" y="13123"/>
                    <a:pt x="8796" y="13107"/>
                    <a:pt x="8753" y="13107"/>
                  </a:cubicBezTo>
                  <a:cubicBezTo>
                    <a:pt x="8733" y="13107"/>
                    <a:pt x="8712" y="13111"/>
                    <a:pt x="8692" y="13121"/>
                  </a:cubicBezTo>
                  <a:cubicBezTo>
                    <a:pt x="8609" y="13133"/>
                    <a:pt x="8549" y="13180"/>
                    <a:pt x="8478" y="13192"/>
                  </a:cubicBezTo>
                  <a:cubicBezTo>
                    <a:pt x="8406" y="13204"/>
                    <a:pt x="8347" y="13252"/>
                    <a:pt x="8275" y="13252"/>
                  </a:cubicBezTo>
                  <a:cubicBezTo>
                    <a:pt x="8248" y="13256"/>
                    <a:pt x="8221" y="13257"/>
                    <a:pt x="8196" y="13257"/>
                  </a:cubicBezTo>
                  <a:cubicBezTo>
                    <a:pt x="8144" y="13257"/>
                    <a:pt x="8097" y="13252"/>
                    <a:pt x="8049" y="13252"/>
                  </a:cubicBezTo>
                  <a:cubicBezTo>
                    <a:pt x="8041" y="13253"/>
                    <a:pt x="8033" y="13254"/>
                    <a:pt x="8025" y="13254"/>
                  </a:cubicBezTo>
                  <a:cubicBezTo>
                    <a:pt x="7959" y="13254"/>
                    <a:pt x="7886" y="13216"/>
                    <a:pt x="7823" y="13216"/>
                  </a:cubicBezTo>
                  <a:cubicBezTo>
                    <a:pt x="7752" y="13240"/>
                    <a:pt x="7692" y="13252"/>
                    <a:pt x="7621" y="13252"/>
                  </a:cubicBezTo>
                  <a:cubicBezTo>
                    <a:pt x="7537" y="13252"/>
                    <a:pt x="7478" y="13311"/>
                    <a:pt x="7406" y="13323"/>
                  </a:cubicBezTo>
                  <a:cubicBezTo>
                    <a:pt x="7335" y="13323"/>
                    <a:pt x="7263" y="13287"/>
                    <a:pt x="7180" y="13287"/>
                  </a:cubicBezTo>
                  <a:cubicBezTo>
                    <a:pt x="7109" y="13287"/>
                    <a:pt x="7037" y="13299"/>
                    <a:pt x="6978" y="13299"/>
                  </a:cubicBezTo>
                  <a:cubicBezTo>
                    <a:pt x="6906" y="13299"/>
                    <a:pt x="6847" y="13252"/>
                    <a:pt x="6763" y="13252"/>
                  </a:cubicBezTo>
                  <a:cubicBezTo>
                    <a:pt x="6692" y="13252"/>
                    <a:pt x="6620" y="13323"/>
                    <a:pt x="6549" y="13323"/>
                  </a:cubicBezTo>
                  <a:cubicBezTo>
                    <a:pt x="6466" y="13323"/>
                    <a:pt x="6406" y="13264"/>
                    <a:pt x="6335" y="13264"/>
                  </a:cubicBezTo>
                  <a:cubicBezTo>
                    <a:pt x="6263" y="13252"/>
                    <a:pt x="6204" y="13204"/>
                    <a:pt x="6132" y="13192"/>
                  </a:cubicBezTo>
                  <a:cubicBezTo>
                    <a:pt x="6115" y="13190"/>
                    <a:pt x="6098" y="13189"/>
                    <a:pt x="6081" y="13189"/>
                  </a:cubicBezTo>
                  <a:cubicBezTo>
                    <a:pt x="6035" y="13189"/>
                    <a:pt x="5993" y="13196"/>
                    <a:pt x="5951" y="13196"/>
                  </a:cubicBezTo>
                  <a:cubicBezTo>
                    <a:pt x="5936" y="13196"/>
                    <a:pt x="5921" y="13195"/>
                    <a:pt x="5906" y="13192"/>
                  </a:cubicBezTo>
                  <a:cubicBezTo>
                    <a:pt x="5835" y="13180"/>
                    <a:pt x="5775" y="13145"/>
                    <a:pt x="5692" y="13133"/>
                  </a:cubicBezTo>
                  <a:cubicBezTo>
                    <a:pt x="5676" y="13130"/>
                    <a:pt x="5659" y="13129"/>
                    <a:pt x="5643" y="13129"/>
                  </a:cubicBezTo>
                  <a:cubicBezTo>
                    <a:pt x="5614" y="13129"/>
                    <a:pt x="5585" y="13132"/>
                    <a:pt x="5557" y="13132"/>
                  </a:cubicBezTo>
                  <a:cubicBezTo>
                    <a:pt x="5530" y="13132"/>
                    <a:pt x="5504" y="13130"/>
                    <a:pt x="5477" y="13121"/>
                  </a:cubicBezTo>
                  <a:cubicBezTo>
                    <a:pt x="5394" y="13109"/>
                    <a:pt x="5358" y="13025"/>
                    <a:pt x="5275" y="13002"/>
                  </a:cubicBezTo>
                  <a:cubicBezTo>
                    <a:pt x="5204" y="12990"/>
                    <a:pt x="5144" y="12954"/>
                    <a:pt x="5073" y="12942"/>
                  </a:cubicBezTo>
                  <a:cubicBezTo>
                    <a:pt x="5001" y="12906"/>
                    <a:pt x="4954" y="12847"/>
                    <a:pt x="4894" y="12823"/>
                  </a:cubicBezTo>
                  <a:cubicBezTo>
                    <a:pt x="4823" y="12787"/>
                    <a:pt x="4763" y="12775"/>
                    <a:pt x="4704" y="12752"/>
                  </a:cubicBezTo>
                  <a:cubicBezTo>
                    <a:pt x="4644" y="12716"/>
                    <a:pt x="4561" y="12692"/>
                    <a:pt x="4501" y="12656"/>
                  </a:cubicBezTo>
                  <a:cubicBezTo>
                    <a:pt x="4442" y="12633"/>
                    <a:pt x="4358" y="12644"/>
                    <a:pt x="4287" y="12609"/>
                  </a:cubicBezTo>
                  <a:cubicBezTo>
                    <a:pt x="4227" y="12585"/>
                    <a:pt x="4168" y="12525"/>
                    <a:pt x="4108" y="12490"/>
                  </a:cubicBezTo>
                  <a:cubicBezTo>
                    <a:pt x="4049" y="12466"/>
                    <a:pt x="3965" y="12454"/>
                    <a:pt x="3906" y="12406"/>
                  </a:cubicBezTo>
                  <a:cubicBezTo>
                    <a:pt x="3846" y="12359"/>
                    <a:pt x="3822" y="12287"/>
                    <a:pt x="3763" y="12240"/>
                  </a:cubicBezTo>
                  <a:cubicBezTo>
                    <a:pt x="3703" y="12192"/>
                    <a:pt x="3632" y="12168"/>
                    <a:pt x="3584" y="12132"/>
                  </a:cubicBezTo>
                  <a:cubicBezTo>
                    <a:pt x="3525" y="12097"/>
                    <a:pt x="3453" y="12073"/>
                    <a:pt x="3394" y="12037"/>
                  </a:cubicBezTo>
                  <a:cubicBezTo>
                    <a:pt x="3334" y="11990"/>
                    <a:pt x="3251" y="11978"/>
                    <a:pt x="3191" y="11930"/>
                  </a:cubicBezTo>
                  <a:cubicBezTo>
                    <a:pt x="3132" y="11882"/>
                    <a:pt x="3132" y="11775"/>
                    <a:pt x="3072" y="11740"/>
                  </a:cubicBezTo>
                  <a:cubicBezTo>
                    <a:pt x="3013" y="11692"/>
                    <a:pt x="2953" y="11656"/>
                    <a:pt x="2894" y="11621"/>
                  </a:cubicBezTo>
                  <a:lnTo>
                    <a:pt x="2751" y="11466"/>
                  </a:lnTo>
                  <a:cubicBezTo>
                    <a:pt x="2703" y="11418"/>
                    <a:pt x="2691" y="11335"/>
                    <a:pt x="2632" y="11275"/>
                  </a:cubicBezTo>
                  <a:cubicBezTo>
                    <a:pt x="2584" y="11216"/>
                    <a:pt x="2560" y="11156"/>
                    <a:pt x="2501" y="11097"/>
                  </a:cubicBezTo>
                  <a:cubicBezTo>
                    <a:pt x="2453" y="11037"/>
                    <a:pt x="2334" y="11037"/>
                    <a:pt x="2287" y="10989"/>
                  </a:cubicBezTo>
                  <a:cubicBezTo>
                    <a:pt x="2239" y="10930"/>
                    <a:pt x="2263" y="10847"/>
                    <a:pt x="2215" y="10787"/>
                  </a:cubicBezTo>
                  <a:cubicBezTo>
                    <a:pt x="2168" y="10728"/>
                    <a:pt x="2096" y="10692"/>
                    <a:pt x="2048" y="10632"/>
                  </a:cubicBezTo>
                  <a:cubicBezTo>
                    <a:pt x="2001" y="10573"/>
                    <a:pt x="2025" y="10489"/>
                    <a:pt x="1977" y="10430"/>
                  </a:cubicBezTo>
                  <a:cubicBezTo>
                    <a:pt x="1929" y="10370"/>
                    <a:pt x="1870" y="10323"/>
                    <a:pt x="1846" y="10263"/>
                  </a:cubicBezTo>
                  <a:cubicBezTo>
                    <a:pt x="1810" y="10204"/>
                    <a:pt x="1763" y="10144"/>
                    <a:pt x="1727" y="10085"/>
                  </a:cubicBezTo>
                  <a:cubicBezTo>
                    <a:pt x="1691" y="10025"/>
                    <a:pt x="1679" y="9954"/>
                    <a:pt x="1644" y="9870"/>
                  </a:cubicBezTo>
                  <a:cubicBezTo>
                    <a:pt x="1620" y="9811"/>
                    <a:pt x="1560" y="9751"/>
                    <a:pt x="1525" y="9692"/>
                  </a:cubicBezTo>
                  <a:cubicBezTo>
                    <a:pt x="1501" y="9632"/>
                    <a:pt x="1513" y="9549"/>
                    <a:pt x="1489" y="9489"/>
                  </a:cubicBezTo>
                  <a:cubicBezTo>
                    <a:pt x="1453" y="9430"/>
                    <a:pt x="1382" y="9370"/>
                    <a:pt x="1346" y="9311"/>
                  </a:cubicBezTo>
                  <a:cubicBezTo>
                    <a:pt x="1322" y="9239"/>
                    <a:pt x="1310" y="9180"/>
                    <a:pt x="1275" y="9096"/>
                  </a:cubicBezTo>
                  <a:cubicBezTo>
                    <a:pt x="1251" y="9025"/>
                    <a:pt x="1227" y="8965"/>
                    <a:pt x="1215" y="8894"/>
                  </a:cubicBezTo>
                  <a:cubicBezTo>
                    <a:pt x="1203" y="8823"/>
                    <a:pt x="1263" y="8727"/>
                    <a:pt x="1251" y="8668"/>
                  </a:cubicBezTo>
                  <a:cubicBezTo>
                    <a:pt x="1227" y="8596"/>
                    <a:pt x="1144" y="8549"/>
                    <a:pt x="1132" y="8477"/>
                  </a:cubicBezTo>
                  <a:cubicBezTo>
                    <a:pt x="1108" y="8406"/>
                    <a:pt x="1108" y="8322"/>
                    <a:pt x="1108" y="8263"/>
                  </a:cubicBezTo>
                  <a:cubicBezTo>
                    <a:pt x="1096" y="8192"/>
                    <a:pt x="1108" y="8120"/>
                    <a:pt x="1108" y="8049"/>
                  </a:cubicBezTo>
                  <a:cubicBezTo>
                    <a:pt x="1096" y="7965"/>
                    <a:pt x="1084" y="7906"/>
                    <a:pt x="1072" y="7834"/>
                  </a:cubicBezTo>
                  <a:cubicBezTo>
                    <a:pt x="1048" y="7763"/>
                    <a:pt x="1048" y="7691"/>
                    <a:pt x="1048" y="7632"/>
                  </a:cubicBezTo>
                  <a:cubicBezTo>
                    <a:pt x="1048" y="7549"/>
                    <a:pt x="1025" y="7477"/>
                    <a:pt x="1025" y="7418"/>
                  </a:cubicBezTo>
                  <a:lnTo>
                    <a:pt x="1025" y="7215"/>
                  </a:lnTo>
                  <a:cubicBezTo>
                    <a:pt x="1025" y="7132"/>
                    <a:pt x="1036" y="7060"/>
                    <a:pt x="1036" y="7001"/>
                  </a:cubicBezTo>
                  <a:cubicBezTo>
                    <a:pt x="1036" y="6929"/>
                    <a:pt x="977" y="6858"/>
                    <a:pt x="977" y="6775"/>
                  </a:cubicBezTo>
                  <a:cubicBezTo>
                    <a:pt x="977" y="6703"/>
                    <a:pt x="1072" y="6644"/>
                    <a:pt x="1072" y="6572"/>
                  </a:cubicBezTo>
                  <a:cubicBezTo>
                    <a:pt x="1072" y="6501"/>
                    <a:pt x="1025" y="6418"/>
                    <a:pt x="1025" y="6346"/>
                  </a:cubicBezTo>
                  <a:cubicBezTo>
                    <a:pt x="1036" y="6275"/>
                    <a:pt x="1108" y="6215"/>
                    <a:pt x="1132" y="6144"/>
                  </a:cubicBezTo>
                  <a:cubicBezTo>
                    <a:pt x="1144" y="6060"/>
                    <a:pt x="1084" y="5989"/>
                    <a:pt x="1096" y="5917"/>
                  </a:cubicBezTo>
                  <a:cubicBezTo>
                    <a:pt x="1108" y="5846"/>
                    <a:pt x="1203" y="5798"/>
                    <a:pt x="1227" y="5727"/>
                  </a:cubicBezTo>
                  <a:cubicBezTo>
                    <a:pt x="1251" y="5644"/>
                    <a:pt x="1227" y="5572"/>
                    <a:pt x="1263" y="5513"/>
                  </a:cubicBezTo>
                  <a:cubicBezTo>
                    <a:pt x="1275" y="5441"/>
                    <a:pt x="1251" y="5370"/>
                    <a:pt x="1275" y="5286"/>
                  </a:cubicBezTo>
                  <a:cubicBezTo>
                    <a:pt x="1286" y="5215"/>
                    <a:pt x="1310" y="5144"/>
                    <a:pt x="1322" y="5084"/>
                  </a:cubicBezTo>
                  <a:cubicBezTo>
                    <a:pt x="1346" y="5013"/>
                    <a:pt x="1382" y="4953"/>
                    <a:pt x="1394" y="4870"/>
                  </a:cubicBezTo>
                  <a:cubicBezTo>
                    <a:pt x="1429" y="4798"/>
                    <a:pt x="1525" y="4774"/>
                    <a:pt x="1560" y="4715"/>
                  </a:cubicBezTo>
                  <a:cubicBezTo>
                    <a:pt x="1584" y="4655"/>
                    <a:pt x="1572" y="4560"/>
                    <a:pt x="1608" y="4501"/>
                  </a:cubicBezTo>
                  <a:cubicBezTo>
                    <a:pt x="1632" y="4441"/>
                    <a:pt x="1727" y="4393"/>
                    <a:pt x="1751" y="4334"/>
                  </a:cubicBezTo>
                  <a:cubicBezTo>
                    <a:pt x="1787" y="4274"/>
                    <a:pt x="1751" y="4179"/>
                    <a:pt x="1798" y="4120"/>
                  </a:cubicBezTo>
                  <a:cubicBezTo>
                    <a:pt x="1822" y="4060"/>
                    <a:pt x="1870" y="4001"/>
                    <a:pt x="1906" y="3941"/>
                  </a:cubicBezTo>
                  <a:cubicBezTo>
                    <a:pt x="1941" y="3881"/>
                    <a:pt x="2025" y="3846"/>
                    <a:pt x="2048" y="3786"/>
                  </a:cubicBezTo>
                  <a:cubicBezTo>
                    <a:pt x="2096" y="3727"/>
                    <a:pt x="2084" y="3643"/>
                    <a:pt x="2120" y="3584"/>
                  </a:cubicBezTo>
                  <a:cubicBezTo>
                    <a:pt x="2168" y="3524"/>
                    <a:pt x="2287" y="3524"/>
                    <a:pt x="2334" y="3465"/>
                  </a:cubicBezTo>
                  <a:cubicBezTo>
                    <a:pt x="2382" y="3405"/>
                    <a:pt x="2406" y="3322"/>
                    <a:pt x="2453" y="3286"/>
                  </a:cubicBezTo>
                  <a:cubicBezTo>
                    <a:pt x="2501" y="3227"/>
                    <a:pt x="2525" y="3167"/>
                    <a:pt x="2572" y="3108"/>
                  </a:cubicBezTo>
                  <a:cubicBezTo>
                    <a:pt x="2620" y="3048"/>
                    <a:pt x="2656" y="2989"/>
                    <a:pt x="2703" y="2941"/>
                  </a:cubicBezTo>
                  <a:cubicBezTo>
                    <a:pt x="2751" y="2893"/>
                    <a:pt x="2834" y="2869"/>
                    <a:pt x="2882" y="2822"/>
                  </a:cubicBezTo>
                  <a:cubicBezTo>
                    <a:pt x="2930" y="2774"/>
                    <a:pt x="2941" y="2667"/>
                    <a:pt x="3001" y="2631"/>
                  </a:cubicBezTo>
                  <a:cubicBezTo>
                    <a:pt x="3060" y="2584"/>
                    <a:pt x="3132" y="2548"/>
                    <a:pt x="3180" y="2512"/>
                  </a:cubicBezTo>
                  <a:cubicBezTo>
                    <a:pt x="3239" y="2465"/>
                    <a:pt x="3311" y="2453"/>
                    <a:pt x="3370" y="2405"/>
                  </a:cubicBezTo>
                  <a:cubicBezTo>
                    <a:pt x="3430" y="2357"/>
                    <a:pt x="3477" y="2298"/>
                    <a:pt x="3537" y="2250"/>
                  </a:cubicBezTo>
                  <a:cubicBezTo>
                    <a:pt x="3596" y="2215"/>
                    <a:pt x="3656" y="2167"/>
                    <a:pt x="3715" y="2131"/>
                  </a:cubicBezTo>
                  <a:cubicBezTo>
                    <a:pt x="3775" y="2096"/>
                    <a:pt x="3846" y="2072"/>
                    <a:pt x="3906" y="2036"/>
                  </a:cubicBezTo>
                  <a:cubicBezTo>
                    <a:pt x="3965" y="1988"/>
                    <a:pt x="4025" y="1953"/>
                    <a:pt x="4084" y="1917"/>
                  </a:cubicBezTo>
                  <a:cubicBezTo>
                    <a:pt x="4144" y="1881"/>
                    <a:pt x="4168" y="1762"/>
                    <a:pt x="4239" y="1738"/>
                  </a:cubicBezTo>
                  <a:cubicBezTo>
                    <a:pt x="4299" y="1703"/>
                    <a:pt x="4382" y="1715"/>
                    <a:pt x="4465" y="1691"/>
                  </a:cubicBezTo>
                  <a:cubicBezTo>
                    <a:pt x="4525" y="1655"/>
                    <a:pt x="4596" y="1631"/>
                    <a:pt x="4656" y="1595"/>
                  </a:cubicBezTo>
                  <a:cubicBezTo>
                    <a:pt x="4715" y="1572"/>
                    <a:pt x="4799" y="1572"/>
                    <a:pt x="4858" y="1536"/>
                  </a:cubicBezTo>
                  <a:cubicBezTo>
                    <a:pt x="4918" y="1512"/>
                    <a:pt x="4977" y="1441"/>
                    <a:pt x="5037" y="1417"/>
                  </a:cubicBezTo>
                  <a:cubicBezTo>
                    <a:pt x="5120" y="1393"/>
                    <a:pt x="5156" y="1345"/>
                    <a:pt x="5239" y="1322"/>
                  </a:cubicBezTo>
                  <a:cubicBezTo>
                    <a:pt x="5256" y="1313"/>
                    <a:pt x="5274" y="1310"/>
                    <a:pt x="5292" y="1310"/>
                  </a:cubicBezTo>
                  <a:cubicBezTo>
                    <a:pt x="5342" y="1310"/>
                    <a:pt x="5394" y="1335"/>
                    <a:pt x="5436" y="1335"/>
                  </a:cubicBezTo>
                  <a:cubicBezTo>
                    <a:pt x="5442" y="1335"/>
                    <a:pt x="5448" y="1335"/>
                    <a:pt x="5454" y="1334"/>
                  </a:cubicBezTo>
                  <a:cubicBezTo>
                    <a:pt x="5537" y="1322"/>
                    <a:pt x="5597" y="1274"/>
                    <a:pt x="5668" y="1262"/>
                  </a:cubicBezTo>
                  <a:cubicBezTo>
                    <a:pt x="5739" y="1238"/>
                    <a:pt x="5787" y="1155"/>
                    <a:pt x="5858" y="1143"/>
                  </a:cubicBezTo>
                  <a:cubicBezTo>
                    <a:pt x="5868" y="1140"/>
                    <a:pt x="5877" y="1139"/>
                    <a:pt x="5887" y="1139"/>
                  </a:cubicBezTo>
                  <a:cubicBezTo>
                    <a:pt x="5944" y="1139"/>
                    <a:pt x="6010" y="1183"/>
                    <a:pt x="6060" y="1183"/>
                  </a:cubicBezTo>
                  <a:cubicBezTo>
                    <a:pt x="6069" y="1183"/>
                    <a:pt x="6077" y="1182"/>
                    <a:pt x="6085" y="1179"/>
                  </a:cubicBezTo>
                  <a:cubicBezTo>
                    <a:pt x="6156" y="1167"/>
                    <a:pt x="6228" y="1167"/>
                    <a:pt x="6287" y="1155"/>
                  </a:cubicBezTo>
                  <a:cubicBezTo>
                    <a:pt x="6370" y="1143"/>
                    <a:pt x="6430" y="1095"/>
                    <a:pt x="6501" y="1095"/>
                  </a:cubicBezTo>
                  <a:cubicBezTo>
                    <a:pt x="6573" y="1084"/>
                    <a:pt x="6632" y="1060"/>
                    <a:pt x="6704" y="1048"/>
                  </a:cubicBezTo>
                  <a:cubicBezTo>
                    <a:pt x="6787" y="1048"/>
                    <a:pt x="6859" y="1000"/>
                    <a:pt x="6918" y="1000"/>
                  </a:cubicBezTo>
                  <a:close/>
                  <a:moveTo>
                    <a:pt x="7001" y="0"/>
                  </a:moveTo>
                  <a:cubicBezTo>
                    <a:pt x="6930" y="0"/>
                    <a:pt x="6859" y="48"/>
                    <a:pt x="6799" y="60"/>
                  </a:cubicBezTo>
                  <a:cubicBezTo>
                    <a:pt x="6716" y="60"/>
                    <a:pt x="6644" y="36"/>
                    <a:pt x="6573" y="36"/>
                  </a:cubicBezTo>
                  <a:cubicBezTo>
                    <a:pt x="6501" y="36"/>
                    <a:pt x="6418" y="60"/>
                    <a:pt x="6359" y="60"/>
                  </a:cubicBezTo>
                  <a:cubicBezTo>
                    <a:pt x="6340" y="66"/>
                    <a:pt x="6321" y="68"/>
                    <a:pt x="6302" y="68"/>
                  </a:cubicBezTo>
                  <a:cubicBezTo>
                    <a:pt x="6260" y="68"/>
                    <a:pt x="6218" y="57"/>
                    <a:pt x="6176" y="57"/>
                  </a:cubicBezTo>
                  <a:cubicBezTo>
                    <a:pt x="6166" y="57"/>
                    <a:pt x="6155" y="58"/>
                    <a:pt x="6144" y="60"/>
                  </a:cubicBezTo>
                  <a:cubicBezTo>
                    <a:pt x="6061" y="83"/>
                    <a:pt x="6001" y="155"/>
                    <a:pt x="5930" y="167"/>
                  </a:cubicBezTo>
                  <a:cubicBezTo>
                    <a:pt x="5915" y="172"/>
                    <a:pt x="5901" y="174"/>
                    <a:pt x="5886" y="174"/>
                  </a:cubicBezTo>
                  <a:cubicBezTo>
                    <a:pt x="5837" y="174"/>
                    <a:pt x="5787" y="153"/>
                    <a:pt x="5732" y="153"/>
                  </a:cubicBezTo>
                  <a:cubicBezTo>
                    <a:pt x="5723" y="153"/>
                    <a:pt x="5713" y="153"/>
                    <a:pt x="5704" y="155"/>
                  </a:cubicBezTo>
                  <a:cubicBezTo>
                    <a:pt x="5632" y="167"/>
                    <a:pt x="5573" y="226"/>
                    <a:pt x="5501" y="238"/>
                  </a:cubicBezTo>
                  <a:cubicBezTo>
                    <a:pt x="5466" y="250"/>
                    <a:pt x="5427" y="250"/>
                    <a:pt x="5388" y="250"/>
                  </a:cubicBezTo>
                  <a:cubicBezTo>
                    <a:pt x="5349" y="250"/>
                    <a:pt x="5311" y="250"/>
                    <a:pt x="5275" y="262"/>
                  </a:cubicBezTo>
                  <a:cubicBezTo>
                    <a:pt x="5204" y="274"/>
                    <a:pt x="5156" y="345"/>
                    <a:pt x="5085" y="369"/>
                  </a:cubicBezTo>
                  <a:cubicBezTo>
                    <a:pt x="5013" y="381"/>
                    <a:pt x="4954" y="393"/>
                    <a:pt x="4870" y="429"/>
                  </a:cubicBezTo>
                  <a:cubicBezTo>
                    <a:pt x="4799" y="452"/>
                    <a:pt x="4739" y="500"/>
                    <a:pt x="4680" y="512"/>
                  </a:cubicBezTo>
                  <a:cubicBezTo>
                    <a:pt x="4608" y="548"/>
                    <a:pt x="4537" y="524"/>
                    <a:pt x="4477" y="560"/>
                  </a:cubicBezTo>
                  <a:cubicBezTo>
                    <a:pt x="4418" y="583"/>
                    <a:pt x="4323" y="572"/>
                    <a:pt x="4263" y="595"/>
                  </a:cubicBezTo>
                  <a:cubicBezTo>
                    <a:pt x="4203" y="631"/>
                    <a:pt x="4156" y="738"/>
                    <a:pt x="4096" y="762"/>
                  </a:cubicBezTo>
                  <a:cubicBezTo>
                    <a:pt x="4037" y="798"/>
                    <a:pt x="3953" y="798"/>
                    <a:pt x="3894" y="822"/>
                  </a:cubicBezTo>
                  <a:cubicBezTo>
                    <a:pt x="3834" y="857"/>
                    <a:pt x="3763" y="869"/>
                    <a:pt x="3703" y="917"/>
                  </a:cubicBezTo>
                  <a:cubicBezTo>
                    <a:pt x="3644" y="941"/>
                    <a:pt x="3584" y="1000"/>
                    <a:pt x="3525" y="1036"/>
                  </a:cubicBezTo>
                  <a:cubicBezTo>
                    <a:pt x="3465" y="1060"/>
                    <a:pt x="3382" y="1072"/>
                    <a:pt x="3334" y="1119"/>
                  </a:cubicBezTo>
                  <a:cubicBezTo>
                    <a:pt x="3275" y="1167"/>
                    <a:pt x="3191" y="1179"/>
                    <a:pt x="3132" y="1214"/>
                  </a:cubicBezTo>
                  <a:cubicBezTo>
                    <a:pt x="3072" y="1250"/>
                    <a:pt x="3060" y="1357"/>
                    <a:pt x="3001" y="1405"/>
                  </a:cubicBezTo>
                  <a:cubicBezTo>
                    <a:pt x="2941" y="1453"/>
                    <a:pt x="2870" y="1453"/>
                    <a:pt x="2810" y="1488"/>
                  </a:cubicBezTo>
                  <a:cubicBezTo>
                    <a:pt x="2751" y="1536"/>
                    <a:pt x="2715" y="1607"/>
                    <a:pt x="2656" y="1655"/>
                  </a:cubicBezTo>
                  <a:cubicBezTo>
                    <a:pt x="2596" y="1703"/>
                    <a:pt x="2501" y="1691"/>
                    <a:pt x="2453" y="1726"/>
                  </a:cubicBezTo>
                  <a:cubicBezTo>
                    <a:pt x="2394" y="1774"/>
                    <a:pt x="2382" y="1869"/>
                    <a:pt x="2322" y="1917"/>
                  </a:cubicBezTo>
                  <a:cubicBezTo>
                    <a:pt x="2263" y="1953"/>
                    <a:pt x="2227" y="2024"/>
                    <a:pt x="2168" y="2072"/>
                  </a:cubicBezTo>
                  <a:cubicBezTo>
                    <a:pt x="2120" y="2119"/>
                    <a:pt x="2001" y="2107"/>
                    <a:pt x="1941" y="2167"/>
                  </a:cubicBezTo>
                  <a:cubicBezTo>
                    <a:pt x="1906" y="2215"/>
                    <a:pt x="1882" y="2310"/>
                    <a:pt x="1846" y="2357"/>
                  </a:cubicBezTo>
                  <a:cubicBezTo>
                    <a:pt x="1798" y="2417"/>
                    <a:pt x="1763" y="2488"/>
                    <a:pt x="1727" y="2536"/>
                  </a:cubicBezTo>
                  <a:cubicBezTo>
                    <a:pt x="1679" y="2596"/>
                    <a:pt x="1632" y="2643"/>
                    <a:pt x="1584" y="2703"/>
                  </a:cubicBezTo>
                  <a:cubicBezTo>
                    <a:pt x="1548" y="2762"/>
                    <a:pt x="1489" y="2810"/>
                    <a:pt x="1441" y="2869"/>
                  </a:cubicBezTo>
                  <a:cubicBezTo>
                    <a:pt x="1394" y="2929"/>
                    <a:pt x="1322" y="2953"/>
                    <a:pt x="1275" y="3012"/>
                  </a:cubicBezTo>
                  <a:cubicBezTo>
                    <a:pt x="1227" y="3072"/>
                    <a:pt x="1215" y="3143"/>
                    <a:pt x="1167" y="3203"/>
                  </a:cubicBezTo>
                  <a:cubicBezTo>
                    <a:pt x="1132" y="3262"/>
                    <a:pt x="1132" y="3358"/>
                    <a:pt x="1096" y="3417"/>
                  </a:cubicBezTo>
                  <a:cubicBezTo>
                    <a:pt x="1048" y="3477"/>
                    <a:pt x="989" y="3524"/>
                    <a:pt x="965" y="3584"/>
                  </a:cubicBezTo>
                  <a:cubicBezTo>
                    <a:pt x="929" y="3643"/>
                    <a:pt x="870" y="3703"/>
                    <a:pt x="846" y="3762"/>
                  </a:cubicBezTo>
                  <a:cubicBezTo>
                    <a:pt x="810" y="3822"/>
                    <a:pt x="739" y="3881"/>
                    <a:pt x="715" y="3941"/>
                  </a:cubicBezTo>
                  <a:cubicBezTo>
                    <a:pt x="679" y="4001"/>
                    <a:pt x="655" y="4072"/>
                    <a:pt x="620" y="4132"/>
                  </a:cubicBezTo>
                  <a:cubicBezTo>
                    <a:pt x="596" y="4191"/>
                    <a:pt x="560" y="4262"/>
                    <a:pt x="536" y="4334"/>
                  </a:cubicBezTo>
                  <a:cubicBezTo>
                    <a:pt x="538" y="4333"/>
                    <a:pt x="539" y="4333"/>
                    <a:pt x="540" y="4333"/>
                  </a:cubicBezTo>
                  <a:cubicBezTo>
                    <a:pt x="565" y="4333"/>
                    <a:pt x="606" y="4432"/>
                    <a:pt x="572" y="4489"/>
                  </a:cubicBezTo>
                  <a:cubicBezTo>
                    <a:pt x="548" y="4560"/>
                    <a:pt x="489" y="4608"/>
                    <a:pt x="477" y="4679"/>
                  </a:cubicBezTo>
                  <a:cubicBezTo>
                    <a:pt x="441" y="4751"/>
                    <a:pt x="370" y="4798"/>
                    <a:pt x="358" y="4870"/>
                  </a:cubicBezTo>
                  <a:cubicBezTo>
                    <a:pt x="322" y="4953"/>
                    <a:pt x="310" y="5001"/>
                    <a:pt x="274" y="5084"/>
                  </a:cubicBezTo>
                  <a:cubicBezTo>
                    <a:pt x="263" y="5155"/>
                    <a:pt x="239" y="5215"/>
                    <a:pt x="215" y="5286"/>
                  </a:cubicBezTo>
                  <a:cubicBezTo>
                    <a:pt x="203" y="5358"/>
                    <a:pt x="203" y="5441"/>
                    <a:pt x="191" y="5513"/>
                  </a:cubicBezTo>
                  <a:cubicBezTo>
                    <a:pt x="179" y="5584"/>
                    <a:pt x="239" y="5679"/>
                    <a:pt x="215" y="5739"/>
                  </a:cubicBezTo>
                  <a:cubicBezTo>
                    <a:pt x="203" y="5810"/>
                    <a:pt x="179" y="5870"/>
                    <a:pt x="155" y="5941"/>
                  </a:cubicBezTo>
                  <a:cubicBezTo>
                    <a:pt x="143" y="6013"/>
                    <a:pt x="120" y="6072"/>
                    <a:pt x="96" y="6156"/>
                  </a:cubicBezTo>
                  <a:cubicBezTo>
                    <a:pt x="84" y="6227"/>
                    <a:pt x="120" y="6298"/>
                    <a:pt x="96" y="6370"/>
                  </a:cubicBezTo>
                  <a:cubicBezTo>
                    <a:pt x="84" y="6453"/>
                    <a:pt x="12" y="6513"/>
                    <a:pt x="12" y="6584"/>
                  </a:cubicBezTo>
                  <a:cubicBezTo>
                    <a:pt x="12" y="6656"/>
                    <a:pt x="84" y="6727"/>
                    <a:pt x="72" y="6810"/>
                  </a:cubicBezTo>
                  <a:cubicBezTo>
                    <a:pt x="72" y="6882"/>
                    <a:pt x="12" y="6953"/>
                    <a:pt x="12" y="7013"/>
                  </a:cubicBezTo>
                  <a:cubicBezTo>
                    <a:pt x="12" y="7084"/>
                    <a:pt x="72" y="7168"/>
                    <a:pt x="72" y="7227"/>
                  </a:cubicBezTo>
                  <a:cubicBezTo>
                    <a:pt x="72" y="7299"/>
                    <a:pt x="12" y="7370"/>
                    <a:pt x="12" y="7441"/>
                  </a:cubicBezTo>
                  <a:cubicBezTo>
                    <a:pt x="12" y="7525"/>
                    <a:pt x="72" y="7584"/>
                    <a:pt x="72" y="7656"/>
                  </a:cubicBezTo>
                  <a:cubicBezTo>
                    <a:pt x="72" y="7727"/>
                    <a:pt x="1" y="7799"/>
                    <a:pt x="12" y="7882"/>
                  </a:cubicBezTo>
                  <a:cubicBezTo>
                    <a:pt x="24" y="7953"/>
                    <a:pt x="36" y="8025"/>
                    <a:pt x="36" y="8084"/>
                  </a:cubicBezTo>
                  <a:cubicBezTo>
                    <a:pt x="60" y="8156"/>
                    <a:pt x="132" y="8215"/>
                    <a:pt x="143" y="8299"/>
                  </a:cubicBezTo>
                  <a:cubicBezTo>
                    <a:pt x="155" y="8370"/>
                    <a:pt x="143" y="8442"/>
                    <a:pt x="155" y="8513"/>
                  </a:cubicBezTo>
                  <a:cubicBezTo>
                    <a:pt x="179" y="8596"/>
                    <a:pt x="155" y="8668"/>
                    <a:pt x="179" y="8739"/>
                  </a:cubicBezTo>
                  <a:cubicBezTo>
                    <a:pt x="191" y="8811"/>
                    <a:pt x="298" y="8858"/>
                    <a:pt x="310" y="8930"/>
                  </a:cubicBezTo>
                  <a:cubicBezTo>
                    <a:pt x="322" y="9013"/>
                    <a:pt x="274" y="9096"/>
                    <a:pt x="298" y="9156"/>
                  </a:cubicBezTo>
                  <a:cubicBezTo>
                    <a:pt x="310" y="9227"/>
                    <a:pt x="322" y="9287"/>
                    <a:pt x="358" y="9370"/>
                  </a:cubicBezTo>
                  <a:cubicBezTo>
                    <a:pt x="382" y="9442"/>
                    <a:pt x="477" y="9465"/>
                    <a:pt x="489" y="9549"/>
                  </a:cubicBezTo>
                  <a:cubicBezTo>
                    <a:pt x="513" y="9620"/>
                    <a:pt x="441" y="9704"/>
                    <a:pt x="465" y="9787"/>
                  </a:cubicBezTo>
                  <a:cubicBezTo>
                    <a:pt x="501" y="9846"/>
                    <a:pt x="608" y="9882"/>
                    <a:pt x="632" y="9942"/>
                  </a:cubicBezTo>
                  <a:cubicBezTo>
                    <a:pt x="667" y="10001"/>
                    <a:pt x="632" y="10108"/>
                    <a:pt x="667" y="10168"/>
                  </a:cubicBezTo>
                  <a:cubicBezTo>
                    <a:pt x="691" y="10227"/>
                    <a:pt x="751" y="10287"/>
                    <a:pt x="786" y="10347"/>
                  </a:cubicBezTo>
                  <a:cubicBezTo>
                    <a:pt x="810" y="10406"/>
                    <a:pt x="870" y="10466"/>
                    <a:pt x="905" y="10525"/>
                  </a:cubicBezTo>
                  <a:cubicBezTo>
                    <a:pt x="929" y="10585"/>
                    <a:pt x="953" y="10656"/>
                    <a:pt x="977" y="10739"/>
                  </a:cubicBezTo>
                  <a:cubicBezTo>
                    <a:pt x="1001" y="10799"/>
                    <a:pt x="1001" y="10882"/>
                    <a:pt x="1048" y="10942"/>
                  </a:cubicBezTo>
                  <a:lnTo>
                    <a:pt x="1179" y="11120"/>
                  </a:lnTo>
                  <a:cubicBezTo>
                    <a:pt x="1227" y="11180"/>
                    <a:pt x="1298" y="11216"/>
                    <a:pt x="1346" y="11275"/>
                  </a:cubicBezTo>
                  <a:cubicBezTo>
                    <a:pt x="1394" y="11335"/>
                    <a:pt x="1394" y="11418"/>
                    <a:pt x="1441" y="11478"/>
                  </a:cubicBezTo>
                  <a:cubicBezTo>
                    <a:pt x="1489" y="11537"/>
                    <a:pt x="1548" y="11585"/>
                    <a:pt x="1584" y="11644"/>
                  </a:cubicBezTo>
                  <a:cubicBezTo>
                    <a:pt x="1632" y="11704"/>
                    <a:pt x="1644" y="11775"/>
                    <a:pt x="1703" y="11835"/>
                  </a:cubicBezTo>
                  <a:cubicBezTo>
                    <a:pt x="1751" y="11894"/>
                    <a:pt x="1870" y="11882"/>
                    <a:pt x="1917" y="11942"/>
                  </a:cubicBezTo>
                  <a:cubicBezTo>
                    <a:pt x="1965" y="12002"/>
                    <a:pt x="1989" y="12073"/>
                    <a:pt x="2037" y="12121"/>
                  </a:cubicBezTo>
                  <a:cubicBezTo>
                    <a:pt x="2084" y="12168"/>
                    <a:pt x="2108" y="12252"/>
                    <a:pt x="2156" y="12299"/>
                  </a:cubicBezTo>
                  <a:cubicBezTo>
                    <a:pt x="2203" y="12347"/>
                    <a:pt x="2287" y="12371"/>
                    <a:pt x="2346" y="12418"/>
                  </a:cubicBezTo>
                  <a:cubicBezTo>
                    <a:pt x="2406" y="12466"/>
                    <a:pt x="2453" y="12525"/>
                    <a:pt x="2501" y="12561"/>
                  </a:cubicBezTo>
                  <a:cubicBezTo>
                    <a:pt x="2560" y="12609"/>
                    <a:pt x="2632" y="12621"/>
                    <a:pt x="2691" y="12668"/>
                  </a:cubicBezTo>
                  <a:cubicBezTo>
                    <a:pt x="2751" y="12716"/>
                    <a:pt x="2763" y="12799"/>
                    <a:pt x="2822" y="12847"/>
                  </a:cubicBezTo>
                  <a:cubicBezTo>
                    <a:pt x="2882" y="12894"/>
                    <a:pt x="2941" y="12930"/>
                    <a:pt x="3001" y="12966"/>
                  </a:cubicBezTo>
                  <a:cubicBezTo>
                    <a:pt x="3060" y="13014"/>
                    <a:pt x="3096" y="13085"/>
                    <a:pt x="3156" y="13133"/>
                  </a:cubicBezTo>
                  <a:cubicBezTo>
                    <a:pt x="3215" y="13180"/>
                    <a:pt x="3275" y="13204"/>
                    <a:pt x="3346" y="13240"/>
                  </a:cubicBezTo>
                  <a:cubicBezTo>
                    <a:pt x="3406" y="13287"/>
                    <a:pt x="3465" y="13311"/>
                    <a:pt x="3537" y="13347"/>
                  </a:cubicBezTo>
                  <a:cubicBezTo>
                    <a:pt x="3596" y="13371"/>
                    <a:pt x="3680" y="13371"/>
                    <a:pt x="3739" y="13406"/>
                  </a:cubicBezTo>
                  <a:cubicBezTo>
                    <a:pt x="3799" y="13430"/>
                    <a:pt x="3858" y="13490"/>
                    <a:pt x="3930" y="13526"/>
                  </a:cubicBezTo>
                  <a:cubicBezTo>
                    <a:pt x="3977" y="13549"/>
                    <a:pt x="4061" y="13561"/>
                    <a:pt x="4132" y="13597"/>
                  </a:cubicBezTo>
                  <a:cubicBezTo>
                    <a:pt x="4192" y="13621"/>
                    <a:pt x="4239" y="13704"/>
                    <a:pt x="4311" y="13728"/>
                  </a:cubicBezTo>
                  <a:cubicBezTo>
                    <a:pt x="4370" y="13764"/>
                    <a:pt x="4442" y="13776"/>
                    <a:pt x="4525" y="13799"/>
                  </a:cubicBezTo>
                  <a:cubicBezTo>
                    <a:pt x="4596" y="13835"/>
                    <a:pt x="4668" y="13835"/>
                    <a:pt x="4727" y="13859"/>
                  </a:cubicBezTo>
                  <a:cubicBezTo>
                    <a:pt x="4763" y="13877"/>
                    <a:pt x="4799" y="13877"/>
                    <a:pt x="4836" y="13877"/>
                  </a:cubicBezTo>
                  <a:cubicBezTo>
                    <a:pt x="4873" y="13877"/>
                    <a:pt x="4912" y="13877"/>
                    <a:pt x="4954" y="13895"/>
                  </a:cubicBezTo>
                  <a:cubicBezTo>
                    <a:pt x="5025" y="13918"/>
                    <a:pt x="5073" y="14002"/>
                    <a:pt x="5132" y="14026"/>
                  </a:cubicBezTo>
                  <a:cubicBezTo>
                    <a:pt x="5204" y="14037"/>
                    <a:pt x="5275" y="14037"/>
                    <a:pt x="5335" y="14061"/>
                  </a:cubicBezTo>
                  <a:cubicBezTo>
                    <a:pt x="5418" y="14073"/>
                    <a:pt x="5466" y="14085"/>
                    <a:pt x="5549" y="14097"/>
                  </a:cubicBezTo>
                  <a:cubicBezTo>
                    <a:pt x="5620" y="14121"/>
                    <a:pt x="5680" y="14180"/>
                    <a:pt x="5751" y="14192"/>
                  </a:cubicBezTo>
                  <a:cubicBezTo>
                    <a:pt x="5823" y="14204"/>
                    <a:pt x="5882" y="14228"/>
                    <a:pt x="5966" y="14252"/>
                  </a:cubicBezTo>
                  <a:cubicBezTo>
                    <a:pt x="5971" y="14253"/>
                    <a:pt x="5977" y="14253"/>
                    <a:pt x="5982" y="14253"/>
                  </a:cubicBezTo>
                  <a:cubicBezTo>
                    <a:pt x="6048" y="14253"/>
                    <a:pt x="6114" y="14192"/>
                    <a:pt x="6180" y="14192"/>
                  </a:cubicBezTo>
                  <a:cubicBezTo>
                    <a:pt x="6263" y="14204"/>
                    <a:pt x="6323" y="14276"/>
                    <a:pt x="6394" y="14276"/>
                  </a:cubicBezTo>
                  <a:cubicBezTo>
                    <a:pt x="6409" y="14280"/>
                    <a:pt x="6423" y="14282"/>
                    <a:pt x="6437" y="14282"/>
                  </a:cubicBezTo>
                  <a:cubicBezTo>
                    <a:pt x="6495" y="14282"/>
                    <a:pt x="6554" y="14252"/>
                    <a:pt x="6620" y="14252"/>
                  </a:cubicBezTo>
                  <a:cubicBezTo>
                    <a:pt x="6692" y="14252"/>
                    <a:pt x="6751" y="14311"/>
                    <a:pt x="6823" y="14311"/>
                  </a:cubicBezTo>
                  <a:cubicBezTo>
                    <a:pt x="6894" y="14311"/>
                    <a:pt x="6978" y="14276"/>
                    <a:pt x="7049" y="14276"/>
                  </a:cubicBezTo>
                  <a:cubicBezTo>
                    <a:pt x="7121" y="14276"/>
                    <a:pt x="7192" y="14264"/>
                    <a:pt x="7251" y="14264"/>
                  </a:cubicBezTo>
                  <a:cubicBezTo>
                    <a:pt x="7335" y="14264"/>
                    <a:pt x="7406" y="14276"/>
                    <a:pt x="7478" y="14276"/>
                  </a:cubicBezTo>
                  <a:cubicBezTo>
                    <a:pt x="7549" y="14276"/>
                    <a:pt x="7632" y="14228"/>
                    <a:pt x="7692" y="14228"/>
                  </a:cubicBezTo>
                  <a:cubicBezTo>
                    <a:pt x="7763" y="14228"/>
                    <a:pt x="7835" y="14264"/>
                    <a:pt x="7906" y="14264"/>
                  </a:cubicBezTo>
                  <a:cubicBezTo>
                    <a:pt x="7990" y="14252"/>
                    <a:pt x="8049" y="14192"/>
                    <a:pt x="8121" y="14180"/>
                  </a:cubicBezTo>
                  <a:cubicBezTo>
                    <a:pt x="8192" y="14157"/>
                    <a:pt x="8252" y="14157"/>
                    <a:pt x="8323" y="14145"/>
                  </a:cubicBezTo>
                  <a:cubicBezTo>
                    <a:pt x="8406" y="14133"/>
                    <a:pt x="8466" y="14109"/>
                    <a:pt x="8537" y="14109"/>
                  </a:cubicBezTo>
                  <a:cubicBezTo>
                    <a:pt x="8543" y="14108"/>
                    <a:pt x="8549" y="14108"/>
                    <a:pt x="8554" y="14108"/>
                  </a:cubicBezTo>
                  <a:cubicBezTo>
                    <a:pt x="8618" y="14108"/>
                    <a:pt x="8694" y="14158"/>
                    <a:pt x="8749" y="14158"/>
                  </a:cubicBezTo>
                  <a:cubicBezTo>
                    <a:pt x="8754" y="14158"/>
                    <a:pt x="8759" y="14157"/>
                    <a:pt x="8764" y="14157"/>
                  </a:cubicBezTo>
                  <a:cubicBezTo>
                    <a:pt x="8835" y="14145"/>
                    <a:pt x="8883" y="14049"/>
                    <a:pt x="8954" y="14037"/>
                  </a:cubicBezTo>
                  <a:cubicBezTo>
                    <a:pt x="9026" y="14026"/>
                    <a:pt x="9097" y="14026"/>
                    <a:pt x="9156" y="14014"/>
                  </a:cubicBezTo>
                  <a:cubicBezTo>
                    <a:pt x="9240" y="13990"/>
                    <a:pt x="9311" y="13990"/>
                    <a:pt x="9383" y="13978"/>
                  </a:cubicBezTo>
                  <a:cubicBezTo>
                    <a:pt x="9454" y="13954"/>
                    <a:pt x="9514" y="13918"/>
                    <a:pt x="9573" y="13895"/>
                  </a:cubicBezTo>
                  <a:cubicBezTo>
                    <a:pt x="9657" y="13859"/>
                    <a:pt x="9716" y="13847"/>
                    <a:pt x="9788" y="13811"/>
                  </a:cubicBezTo>
                  <a:cubicBezTo>
                    <a:pt x="9847" y="13787"/>
                    <a:pt x="9918" y="13740"/>
                    <a:pt x="9978" y="13728"/>
                  </a:cubicBezTo>
                  <a:cubicBezTo>
                    <a:pt x="10038" y="13692"/>
                    <a:pt x="10109" y="13668"/>
                    <a:pt x="10169" y="13633"/>
                  </a:cubicBezTo>
                  <a:cubicBezTo>
                    <a:pt x="10228" y="13609"/>
                    <a:pt x="10311" y="13597"/>
                    <a:pt x="10371" y="13549"/>
                  </a:cubicBezTo>
                  <a:cubicBezTo>
                    <a:pt x="10430" y="13514"/>
                    <a:pt x="10466" y="13430"/>
                    <a:pt x="10526" y="13383"/>
                  </a:cubicBezTo>
                  <a:cubicBezTo>
                    <a:pt x="10585" y="13359"/>
                    <a:pt x="10692" y="13383"/>
                    <a:pt x="10752" y="13335"/>
                  </a:cubicBezTo>
                  <a:cubicBezTo>
                    <a:pt x="10811" y="13311"/>
                    <a:pt x="10847" y="13204"/>
                    <a:pt x="10907" y="13180"/>
                  </a:cubicBezTo>
                  <a:cubicBezTo>
                    <a:pt x="10966" y="13133"/>
                    <a:pt x="11061" y="13156"/>
                    <a:pt x="11121" y="13121"/>
                  </a:cubicBezTo>
                  <a:cubicBezTo>
                    <a:pt x="11181" y="13073"/>
                    <a:pt x="11204" y="12978"/>
                    <a:pt x="11264" y="12942"/>
                  </a:cubicBezTo>
                  <a:cubicBezTo>
                    <a:pt x="11323" y="12894"/>
                    <a:pt x="11419" y="12918"/>
                    <a:pt x="11478" y="12883"/>
                  </a:cubicBezTo>
                  <a:cubicBezTo>
                    <a:pt x="11538" y="12835"/>
                    <a:pt x="11585" y="12775"/>
                    <a:pt x="11633" y="12728"/>
                  </a:cubicBezTo>
                  <a:cubicBezTo>
                    <a:pt x="11693" y="12680"/>
                    <a:pt x="11704" y="12597"/>
                    <a:pt x="11764" y="12549"/>
                  </a:cubicBezTo>
                  <a:cubicBezTo>
                    <a:pt x="11823" y="12502"/>
                    <a:pt x="11859" y="12442"/>
                    <a:pt x="11919" y="12383"/>
                  </a:cubicBezTo>
                  <a:cubicBezTo>
                    <a:pt x="11978" y="12347"/>
                    <a:pt x="12014" y="12299"/>
                    <a:pt x="12074" y="12240"/>
                  </a:cubicBezTo>
                  <a:cubicBezTo>
                    <a:pt x="12121" y="12192"/>
                    <a:pt x="12240" y="12192"/>
                    <a:pt x="12288" y="12144"/>
                  </a:cubicBezTo>
                  <a:cubicBezTo>
                    <a:pt x="12335" y="12109"/>
                    <a:pt x="12359" y="12013"/>
                    <a:pt x="12407" y="11966"/>
                  </a:cubicBezTo>
                  <a:cubicBezTo>
                    <a:pt x="12455" y="11906"/>
                    <a:pt x="12538" y="11894"/>
                    <a:pt x="12585" y="11847"/>
                  </a:cubicBezTo>
                  <a:cubicBezTo>
                    <a:pt x="12633" y="11787"/>
                    <a:pt x="12609" y="11692"/>
                    <a:pt x="12669" y="11644"/>
                  </a:cubicBezTo>
                  <a:cubicBezTo>
                    <a:pt x="12716" y="11585"/>
                    <a:pt x="12764" y="11537"/>
                    <a:pt x="12812" y="11478"/>
                  </a:cubicBezTo>
                  <a:cubicBezTo>
                    <a:pt x="12847" y="11418"/>
                    <a:pt x="12931" y="11394"/>
                    <a:pt x="12966" y="11335"/>
                  </a:cubicBezTo>
                  <a:cubicBezTo>
                    <a:pt x="13014" y="11275"/>
                    <a:pt x="13002" y="11180"/>
                    <a:pt x="13050" y="11120"/>
                  </a:cubicBezTo>
                  <a:cubicBezTo>
                    <a:pt x="13086" y="11061"/>
                    <a:pt x="13205" y="11061"/>
                    <a:pt x="13240" y="10989"/>
                  </a:cubicBezTo>
                  <a:cubicBezTo>
                    <a:pt x="13288" y="10930"/>
                    <a:pt x="13300" y="10859"/>
                    <a:pt x="13324" y="10799"/>
                  </a:cubicBezTo>
                  <a:cubicBezTo>
                    <a:pt x="13359" y="10739"/>
                    <a:pt x="13383" y="10656"/>
                    <a:pt x="13419" y="10597"/>
                  </a:cubicBezTo>
                  <a:cubicBezTo>
                    <a:pt x="13443" y="10537"/>
                    <a:pt x="13478" y="10466"/>
                    <a:pt x="13502" y="10406"/>
                  </a:cubicBezTo>
                  <a:cubicBezTo>
                    <a:pt x="13538" y="10347"/>
                    <a:pt x="13609" y="10299"/>
                    <a:pt x="13645" y="10227"/>
                  </a:cubicBezTo>
                  <a:cubicBezTo>
                    <a:pt x="13669" y="10168"/>
                    <a:pt x="13645" y="10061"/>
                    <a:pt x="13669" y="10001"/>
                  </a:cubicBezTo>
                  <a:cubicBezTo>
                    <a:pt x="13705" y="9942"/>
                    <a:pt x="13764" y="9882"/>
                    <a:pt x="13788" y="9811"/>
                  </a:cubicBezTo>
                  <a:cubicBezTo>
                    <a:pt x="13824" y="9739"/>
                    <a:pt x="13883" y="9692"/>
                    <a:pt x="13907" y="9620"/>
                  </a:cubicBezTo>
                  <a:cubicBezTo>
                    <a:pt x="13943" y="9549"/>
                    <a:pt x="13943" y="9465"/>
                    <a:pt x="13955" y="9406"/>
                  </a:cubicBezTo>
                  <a:cubicBezTo>
                    <a:pt x="13979" y="9335"/>
                    <a:pt x="14002" y="9275"/>
                    <a:pt x="14014" y="9204"/>
                  </a:cubicBezTo>
                  <a:cubicBezTo>
                    <a:pt x="14026" y="9132"/>
                    <a:pt x="14074" y="9073"/>
                    <a:pt x="14086" y="8989"/>
                  </a:cubicBezTo>
                  <a:cubicBezTo>
                    <a:pt x="14098" y="8918"/>
                    <a:pt x="14121" y="8846"/>
                    <a:pt x="14133" y="8787"/>
                  </a:cubicBezTo>
                  <a:cubicBezTo>
                    <a:pt x="14145" y="8715"/>
                    <a:pt x="14074" y="8620"/>
                    <a:pt x="14086" y="8561"/>
                  </a:cubicBezTo>
                  <a:cubicBezTo>
                    <a:pt x="14098" y="8489"/>
                    <a:pt x="14181" y="8430"/>
                    <a:pt x="14193" y="8358"/>
                  </a:cubicBezTo>
                  <a:cubicBezTo>
                    <a:pt x="14205" y="8275"/>
                    <a:pt x="14205" y="8203"/>
                    <a:pt x="14217" y="8144"/>
                  </a:cubicBezTo>
                  <a:cubicBezTo>
                    <a:pt x="14240" y="8072"/>
                    <a:pt x="14264" y="8013"/>
                    <a:pt x="14276" y="7942"/>
                  </a:cubicBezTo>
                  <a:cubicBezTo>
                    <a:pt x="14300" y="7870"/>
                    <a:pt x="14252" y="7787"/>
                    <a:pt x="14252" y="7715"/>
                  </a:cubicBezTo>
                  <a:cubicBezTo>
                    <a:pt x="14252" y="7644"/>
                    <a:pt x="14217" y="7572"/>
                    <a:pt x="14240" y="7489"/>
                  </a:cubicBezTo>
                  <a:cubicBezTo>
                    <a:pt x="14240" y="7418"/>
                    <a:pt x="14324" y="7358"/>
                    <a:pt x="14324" y="7287"/>
                  </a:cubicBezTo>
                  <a:cubicBezTo>
                    <a:pt x="14324" y="7215"/>
                    <a:pt x="14312" y="7132"/>
                    <a:pt x="14312" y="7060"/>
                  </a:cubicBezTo>
                  <a:cubicBezTo>
                    <a:pt x="14312" y="6989"/>
                    <a:pt x="14240" y="6918"/>
                    <a:pt x="14240" y="6858"/>
                  </a:cubicBezTo>
                  <a:cubicBezTo>
                    <a:pt x="14240" y="6775"/>
                    <a:pt x="14324" y="6703"/>
                    <a:pt x="14312" y="6632"/>
                  </a:cubicBezTo>
                  <a:cubicBezTo>
                    <a:pt x="14312" y="6560"/>
                    <a:pt x="14312" y="6477"/>
                    <a:pt x="14300" y="6406"/>
                  </a:cubicBezTo>
                  <a:cubicBezTo>
                    <a:pt x="14276" y="6334"/>
                    <a:pt x="14240" y="6275"/>
                    <a:pt x="14240" y="6203"/>
                  </a:cubicBezTo>
                  <a:cubicBezTo>
                    <a:pt x="14217" y="6120"/>
                    <a:pt x="14193" y="6060"/>
                    <a:pt x="14193" y="5989"/>
                  </a:cubicBezTo>
                  <a:cubicBezTo>
                    <a:pt x="14181" y="5917"/>
                    <a:pt x="14133" y="5858"/>
                    <a:pt x="14121" y="5786"/>
                  </a:cubicBezTo>
                  <a:cubicBezTo>
                    <a:pt x="14098" y="5703"/>
                    <a:pt x="14181" y="5620"/>
                    <a:pt x="14157" y="5560"/>
                  </a:cubicBezTo>
                  <a:cubicBezTo>
                    <a:pt x="14145" y="5489"/>
                    <a:pt x="14086" y="5429"/>
                    <a:pt x="14062" y="5370"/>
                  </a:cubicBezTo>
                  <a:cubicBezTo>
                    <a:pt x="14038" y="5286"/>
                    <a:pt x="13979" y="5227"/>
                    <a:pt x="13955" y="5167"/>
                  </a:cubicBezTo>
                  <a:cubicBezTo>
                    <a:pt x="13943" y="5096"/>
                    <a:pt x="13907" y="5036"/>
                    <a:pt x="13883" y="4965"/>
                  </a:cubicBezTo>
                  <a:cubicBezTo>
                    <a:pt x="13848" y="4894"/>
                    <a:pt x="13859" y="4810"/>
                    <a:pt x="13836" y="4751"/>
                  </a:cubicBezTo>
                  <a:cubicBezTo>
                    <a:pt x="13800" y="4679"/>
                    <a:pt x="13800" y="4608"/>
                    <a:pt x="13776" y="4548"/>
                  </a:cubicBezTo>
                  <a:cubicBezTo>
                    <a:pt x="13740" y="4489"/>
                    <a:pt x="13740" y="4393"/>
                    <a:pt x="13728" y="4334"/>
                  </a:cubicBezTo>
                  <a:cubicBezTo>
                    <a:pt x="13705" y="4274"/>
                    <a:pt x="13621" y="4215"/>
                    <a:pt x="13598" y="4155"/>
                  </a:cubicBezTo>
                  <a:cubicBezTo>
                    <a:pt x="13562" y="4096"/>
                    <a:pt x="13502" y="4036"/>
                    <a:pt x="13467" y="3977"/>
                  </a:cubicBezTo>
                  <a:cubicBezTo>
                    <a:pt x="13431" y="3917"/>
                    <a:pt x="13467" y="3822"/>
                    <a:pt x="13431" y="3762"/>
                  </a:cubicBezTo>
                  <a:cubicBezTo>
                    <a:pt x="13407" y="3703"/>
                    <a:pt x="13300" y="3667"/>
                    <a:pt x="13252" y="3608"/>
                  </a:cubicBezTo>
                  <a:cubicBezTo>
                    <a:pt x="13228" y="3548"/>
                    <a:pt x="13264" y="3429"/>
                    <a:pt x="13240" y="3370"/>
                  </a:cubicBezTo>
                  <a:cubicBezTo>
                    <a:pt x="13193" y="3310"/>
                    <a:pt x="13109" y="3286"/>
                    <a:pt x="13062" y="3227"/>
                  </a:cubicBezTo>
                  <a:cubicBezTo>
                    <a:pt x="13014" y="3167"/>
                    <a:pt x="12966" y="3119"/>
                    <a:pt x="12931" y="3060"/>
                  </a:cubicBezTo>
                  <a:cubicBezTo>
                    <a:pt x="12883" y="3000"/>
                    <a:pt x="12883" y="2905"/>
                    <a:pt x="12836" y="2846"/>
                  </a:cubicBezTo>
                  <a:cubicBezTo>
                    <a:pt x="12788" y="2786"/>
                    <a:pt x="12764" y="2727"/>
                    <a:pt x="12716" y="2667"/>
                  </a:cubicBezTo>
                  <a:cubicBezTo>
                    <a:pt x="12669" y="2608"/>
                    <a:pt x="12585" y="2596"/>
                    <a:pt x="12538" y="2536"/>
                  </a:cubicBezTo>
                  <a:cubicBezTo>
                    <a:pt x="12490" y="2477"/>
                    <a:pt x="12419" y="2453"/>
                    <a:pt x="12371" y="2393"/>
                  </a:cubicBezTo>
                  <a:cubicBezTo>
                    <a:pt x="12335" y="2334"/>
                    <a:pt x="12300" y="2250"/>
                    <a:pt x="12252" y="2215"/>
                  </a:cubicBezTo>
                  <a:cubicBezTo>
                    <a:pt x="12216" y="2167"/>
                    <a:pt x="12181" y="2072"/>
                    <a:pt x="12133" y="2036"/>
                  </a:cubicBezTo>
                  <a:cubicBezTo>
                    <a:pt x="12097" y="1988"/>
                    <a:pt x="12050" y="1917"/>
                    <a:pt x="12002" y="1869"/>
                  </a:cubicBezTo>
                  <a:cubicBezTo>
                    <a:pt x="11943" y="1822"/>
                    <a:pt x="11835" y="1834"/>
                    <a:pt x="11800" y="1774"/>
                  </a:cubicBezTo>
                  <a:cubicBezTo>
                    <a:pt x="11740" y="1738"/>
                    <a:pt x="11740" y="1631"/>
                    <a:pt x="11681" y="1584"/>
                  </a:cubicBezTo>
                  <a:cubicBezTo>
                    <a:pt x="11621" y="1536"/>
                    <a:pt x="11538" y="1524"/>
                    <a:pt x="11478" y="1476"/>
                  </a:cubicBezTo>
                  <a:cubicBezTo>
                    <a:pt x="11419" y="1441"/>
                    <a:pt x="11383" y="1381"/>
                    <a:pt x="11323" y="1334"/>
                  </a:cubicBezTo>
                  <a:cubicBezTo>
                    <a:pt x="11294" y="1310"/>
                    <a:pt x="11249" y="1310"/>
                    <a:pt x="11204" y="1310"/>
                  </a:cubicBezTo>
                  <a:cubicBezTo>
                    <a:pt x="11160" y="1310"/>
                    <a:pt x="11115" y="1310"/>
                    <a:pt x="11085" y="1286"/>
                  </a:cubicBezTo>
                  <a:cubicBezTo>
                    <a:pt x="11026" y="1238"/>
                    <a:pt x="11002" y="1143"/>
                    <a:pt x="10942" y="1107"/>
                  </a:cubicBezTo>
                  <a:cubicBezTo>
                    <a:pt x="10883" y="1060"/>
                    <a:pt x="10823" y="1024"/>
                    <a:pt x="10764" y="988"/>
                  </a:cubicBezTo>
                  <a:cubicBezTo>
                    <a:pt x="10704" y="964"/>
                    <a:pt x="10621" y="976"/>
                    <a:pt x="10550" y="929"/>
                  </a:cubicBezTo>
                  <a:cubicBezTo>
                    <a:pt x="10490" y="905"/>
                    <a:pt x="10407" y="869"/>
                    <a:pt x="10347" y="845"/>
                  </a:cubicBezTo>
                  <a:cubicBezTo>
                    <a:pt x="10288" y="810"/>
                    <a:pt x="10228" y="762"/>
                    <a:pt x="10157" y="738"/>
                  </a:cubicBezTo>
                  <a:cubicBezTo>
                    <a:pt x="10097" y="703"/>
                    <a:pt x="10014" y="703"/>
                    <a:pt x="9954" y="679"/>
                  </a:cubicBezTo>
                  <a:cubicBezTo>
                    <a:pt x="9895" y="643"/>
                    <a:pt x="9859" y="512"/>
                    <a:pt x="9788" y="500"/>
                  </a:cubicBezTo>
                  <a:cubicBezTo>
                    <a:pt x="9773" y="493"/>
                    <a:pt x="9757" y="490"/>
                    <a:pt x="9740" y="490"/>
                  </a:cubicBezTo>
                  <a:cubicBezTo>
                    <a:pt x="9681" y="490"/>
                    <a:pt x="9612" y="525"/>
                    <a:pt x="9564" y="525"/>
                  </a:cubicBezTo>
                  <a:cubicBezTo>
                    <a:pt x="9559" y="525"/>
                    <a:pt x="9554" y="525"/>
                    <a:pt x="9549" y="524"/>
                  </a:cubicBezTo>
                  <a:cubicBezTo>
                    <a:pt x="9478" y="500"/>
                    <a:pt x="9418" y="464"/>
                    <a:pt x="9359" y="441"/>
                  </a:cubicBezTo>
                  <a:cubicBezTo>
                    <a:pt x="9276" y="405"/>
                    <a:pt x="9216" y="381"/>
                    <a:pt x="9145" y="369"/>
                  </a:cubicBezTo>
                  <a:cubicBezTo>
                    <a:pt x="9073" y="345"/>
                    <a:pt x="9014" y="310"/>
                    <a:pt x="8942" y="286"/>
                  </a:cubicBezTo>
                  <a:cubicBezTo>
                    <a:pt x="8859" y="274"/>
                    <a:pt x="8799" y="202"/>
                    <a:pt x="8740" y="191"/>
                  </a:cubicBezTo>
                  <a:cubicBezTo>
                    <a:pt x="8668" y="167"/>
                    <a:pt x="8597" y="167"/>
                    <a:pt x="8537" y="155"/>
                  </a:cubicBezTo>
                  <a:cubicBezTo>
                    <a:pt x="8514" y="151"/>
                    <a:pt x="8488" y="150"/>
                    <a:pt x="8463" y="150"/>
                  </a:cubicBezTo>
                  <a:cubicBezTo>
                    <a:pt x="8412" y="150"/>
                    <a:pt x="8359" y="155"/>
                    <a:pt x="8311" y="155"/>
                  </a:cubicBezTo>
                  <a:cubicBezTo>
                    <a:pt x="8275" y="149"/>
                    <a:pt x="8240" y="149"/>
                    <a:pt x="8202" y="149"/>
                  </a:cubicBezTo>
                  <a:cubicBezTo>
                    <a:pt x="8165" y="149"/>
                    <a:pt x="8127" y="149"/>
                    <a:pt x="8085" y="143"/>
                  </a:cubicBezTo>
                  <a:cubicBezTo>
                    <a:pt x="8013" y="119"/>
                    <a:pt x="7954" y="60"/>
                    <a:pt x="7883" y="60"/>
                  </a:cubicBezTo>
                  <a:cubicBezTo>
                    <a:pt x="7811" y="48"/>
                    <a:pt x="7728" y="36"/>
                    <a:pt x="7668" y="24"/>
                  </a:cubicBezTo>
                  <a:cubicBezTo>
                    <a:pt x="7597" y="24"/>
                    <a:pt x="7525" y="0"/>
                    <a:pt x="7454" y="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9"/>
            <p:cNvSpPr/>
            <p:nvPr/>
          </p:nvSpPr>
          <p:spPr>
            <a:xfrm>
              <a:off x="1237668" y="4022371"/>
              <a:ext cx="240996" cy="282878"/>
            </a:xfrm>
            <a:custGeom>
              <a:avLst/>
              <a:gdLst/>
              <a:ahLst/>
              <a:cxnLst/>
              <a:rect l="l" t="t" r="r" b="b"/>
              <a:pathLst>
                <a:path w="6430" h="7452" extrusionOk="0">
                  <a:moveTo>
                    <a:pt x="3221" y="1"/>
                  </a:moveTo>
                  <a:cubicBezTo>
                    <a:pt x="3156" y="1"/>
                    <a:pt x="3090" y="28"/>
                    <a:pt x="3037" y="81"/>
                  </a:cubicBezTo>
                  <a:cubicBezTo>
                    <a:pt x="2334" y="772"/>
                    <a:pt x="1489" y="1093"/>
                    <a:pt x="370" y="1093"/>
                  </a:cubicBezTo>
                  <a:cubicBezTo>
                    <a:pt x="227" y="1093"/>
                    <a:pt x="108" y="1212"/>
                    <a:pt x="108" y="1367"/>
                  </a:cubicBezTo>
                  <a:cubicBezTo>
                    <a:pt x="108" y="1557"/>
                    <a:pt x="108" y="1736"/>
                    <a:pt x="96" y="1927"/>
                  </a:cubicBezTo>
                  <a:cubicBezTo>
                    <a:pt x="60" y="3784"/>
                    <a:pt x="0" y="6368"/>
                    <a:pt x="3132" y="7439"/>
                  </a:cubicBezTo>
                  <a:lnTo>
                    <a:pt x="3215" y="7451"/>
                  </a:lnTo>
                  <a:lnTo>
                    <a:pt x="3310" y="7439"/>
                  </a:lnTo>
                  <a:cubicBezTo>
                    <a:pt x="6430" y="6344"/>
                    <a:pt x="6382" y="3808"/>
                    <a:pt x="6358" y="1927"/>
                  </a:cubicBezTo>
                  <a:cubicBezTo>
                    <a:pt x="6335" y="1736"/>
                    <a:pt x="6335" y="1546"/>
                    <a:pt x="6335" y="1367"/>
                  </a:cubicBezTo>
                  <a:cubicBezTo>
                    <a:pt x="6335" y="1212"/>
                    <a:pt x="6227" y="1093"/>
                    <a:pt x="6073" y="1093"/>
                  </a:cubicBezTo>
                  <a:cubicBezTo>
                    <a:pt x="4953" y="1093"/>
                    <a:pt x="4120" y="772"/>
                    <a:pt x="3406" y="81"/>
                  </a:cubicBezTo>
                  <a:cubicBezTo>
                    <a:pt x="3352" y="28"/>
                    <a:pt x="3287" y="1"/>
                    <a:pt x="3221" y="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9"/>
            <p:cNvSpPr/>
            <p:nvPr/>
          </p:nvSpPr>
          <p:spPr>
            <a:xfrm>
              <a:off x="1297897" y="4102847"/>
              <a:ext cx="122335" cy="112779"/>
            </a:xfrm>
            <a:custGeom>
              <a:avLst/>
              <a:gdLst/>
              <a:ahLst/>
              <a:cxnLst/>
              <a:rect l="l" t="t" r="r" b="b"/>
              <a:pathLst>
                <a:path w="3264" h="2971" extrusionOk="0">
                  <a:moveTo>
                    <a:pt x="2144" y="283"/>
                  </a:moveTo>
                  <a:cubicBezTo>
                    <a:pt x="2263" y="342"/>
                    <a:pt x="2382" y="402"/>
                    <a:pt x="2489" y="497"/>
                  </a:cubicBezTo>
                  <a:cubicBezTo>
                    <a:pt x="2442" y="533"/>
                    <a:pt x="2382" y="569"/>
                    <a:pt x="2334" y="604"/>
                  </a:cubicBezTo>
                  <a:cubicBezTo>
                    <a:pt x="2275" y="509"/>
                    <a:pt x="2215" y="390"/>
                    <a:pt x="2144" y="283"/>
                  </a:cubicBezTo>
                  <a:close/>
                  <a:moveTo>
                    <a:pt x="1120" y="283"/>
                  </a:moveTo>
                  <a:lnTo>
                    <a:pt x="1120" y="283"/>
                  </a:lnTo>
                  <a:cubicBezTo>
                    <a:pt x="1025" y="390"/>
                    <a:pt x="965" y="509"/>
                    <a:pt x="929" y="616"/>
                  </a:cubicBezTo>
                  <a:cubicBezTo>
                    <a:pt x="870" y="580"/>
                    <a:pt x="822" y="533"/>
                    <a:pt x="775" y="497"/>
                  </a:cubicBezTo>
                  <a:cubicBezTo>
                    <a:pt x="882" y="402"/>
                    <a:pt x="989" y="330"/>
                    <a:pt x="1120" y="283"/>
                  </a:cubicBezTo>
                  <a:close/>
                  <a:moveTo>
                    <a:pt x="1537" y="176"/>
                  </a:moveTo>
                  <a:lnTo>
                    <a:pt x="1537" y="819"/>
                  </a:lnTo>
                  <a:cubicBezTo>
                    <a:pt x="1382" y="807"/>
                    <a:pt x="1239" y="771"/>
                    <a:pt x="1084" y="700"/>
                  </a:cubicBezTo>
                  <a:cubicBezTo>
                    <a:pt x="1168" y="497"/>
                    <a:pt x="1310" y="259"/>
                    <a:pt x="1537" y="176"/>
                  </a:cubicBezTo>
                  <a:close/>
                  <a:moveTo>
                    <a:pt x="1727" y="199"/>
                  </a:moveTo>
                  <a:cubicBezTo>
                    <a:pt x="1942" y="259"/>
                    <a:pt x="2084" y="509"/>
                    <a:pt x="2180" y="711"/>
                  </a:cubicBezTo>
                  <a:cubicBezTo>
                    <a:pt x="2025" y="771"/>
                    <a:pt x="1882" y="807"/>
                    <a:pt x="1727" y="819"/>
                  </a:cubicBezTo>
                  <a:lnTo>
                    <a:pt x="1727" y="199"/>
                  </a:lnTo>
                  <a:close/>
                  <a:moveTo>
                    <a:pt x="644" y="640"/>
                  </a:moveTo>
                  <a:cubicBezTo>
                    <a:pt x="715" y="700"/>
                    <a:pt x="787" y="759"/>
                    <a:pt x="870" y="807"/>
                  </a:cubicBezTo>
                  <a:cubicBezTo>
                    <a:pt x="822" y="985"/>
                    <a:pt x="775" y="1176"/>
                    <a:pt x="775" y="1390"/>
                  </a:cubicBezTo>
                  <a:lnTo>
                    <a:pt x="346" y="1390"/>
                  </a:lnTo>
                  <a:cubicBezTo>
                    <a:pt x="358" y="1104"/>
                    <a:pt x="465" y="854"/>
                    <a:pt x="644" y="640"/>
                  </a:cubicBezTo>
                  <a:close/>
                  <a:moveTo>
                    <a:pt x="1049" y="890"/>
                  </a:moveTo>
                  <a:cubicBezTo>
                    <a:pt x="1191" y="950"/>
                    <a:pt x="1358" y="997"/>
                    <a:pt x="1537" y="1009"/>
                  </a:cubicBezTo>
                  <a:lnTo>
                    <a:pt x="1537" y="1390"/>
                  </a:lnTo>
                  <a:lnTo>
                    <a:pt x="965" y="1390"/>
                  </a:lnTo>
                  <a:cubicBezTo>
                    <a:pt x="965" y="1200"/>
                    <a:pt x="1001" y="1045"/>
                    <a:pt x="1049" y="890"/>
                  </a:cubicBezTo>
                  <a:close/>
                  <a:moveTo>
                    <a:pt x="2239" y="890"/>
                  </a:moveTo>
                  <a:cubicBezTo>
                    <a:pt x="2275" y="1045"/>
                    <a:pt x="2287" y="1212"/>
                    <a:pt x="2311" y="1390"/>
                  </a:cubicBezTo>
                  <a:lnTo>
                    <a:pt x="1727" y="1390"/>
                  </a:lnTo>
                  <a:lnTo>
                    <a:pt x="1727" y="1009"/>
                  </a:lnTo>
                  <a:cubicBezTo>
                    <a:pt x="1906" y="997"/>
                    <a:pt x="2072" y="973"/>
                    <a:pt x="2239" y="890"/>
                  </a:cubicBezTo>
                  <a:close/>
                  <a:moveTo>
                    <a:pt x="2620" y="640"/>
                  </a:moveTo>
                  <a:cubicBezTo>
                    <a:pt x="2799" y="854"/>
                    <a:pt x="2906" y="1104"/>
                    <a:pt x="2918" y="1390"/>
                  </a:cubicBezTo>
                  <a:lnTo>
                    <a:pt x="2489" y="1390"/>
                  </a:lnTo>
                  <a:cubicBezTo>
                    <a:pt x="2489" y="1176"/>
                    <a:pt x="2442" y="985"/>
                    <a:pt x="2394" y="807"/>
                  </a:cubicBezTo>
                  <a:cubicBezTo>
                    <a:pt x="2477" y="759"/>
                    <a:pt x="2549" y="700"/>
                    <a:pt x="2620" y="640"/>
                  </a:cubicBezTo>
                  <a:close/>
                  <a:moveTo>
                    <a:pt x="1537" y="1569"/>
                  </a:moveTo>
                  <a:lnTo>
                    <a:pt x="1537" y="1938"/>
                  </a:lnTo>
                  <a:cubicBezTo>
                    <a:pt x="1358" y="1950"/>
                    <a:pt x="1191" y="1985"/>
                    <a:pt x="1025" y="2057"/>
                  </a:cubicBezTo>
                  <a:cubicBezTo>
                    <a:pt x="989" y="1902"/>
                    <a:pt x="965" y="1747"/>
                    <a:pt x="953" y="1569"/>
                  </a:cubicBezTo>
                  <a:close/>
                  <a:moveTo>
                    <a:pt x="2287" y="1569"/>
                  </a:moveTo>
                  <a:cubicBezTo>
                    <a:pt x="2287" y="1747"/>
                    <a:pt x="2263" y="1902"/>
                    <a:pt x="2215" y="2057"/>
                  </a:cubicBezTo>
                  <a:cubicBezTo>
                    <a:pt x="2072" y="1997"/>
                    <a:pt x="1894" y="1950"/>
                    <a:pt x="1727" y="1938"/>
                  </a:cubicBezTo>
                  <a:lnTo>
                    <a:pt x="1727" y="1569"/>
                  </a:lnTo>
                  <a:close/>
                  <a:moveTo>
                    <a:pt x="775" y="1569"/>
                  </a:moveTo>
                  <a:cubicBezTo>
                    <a:pt x="775" y="1771"/>
                    <a:pt x="822" y="1962"/>
                    <a:pt x="870" y="2140"/>
                  </a:cubicBezTo>
                  <a:cubicBezTo>
                    <a:pt x="787" y="2188"/>
                    <a:pt x="715" y="2247"/>
                    <a:pt x="644" y="2307"/>
                  </a:cubicBezTo>
                  <a:cubicBezTo>
                    <a:pt x="465" y="2104"/>
                    <a:pt x="358" y="1843"/>
                    <a:pt x="346" y="1569"/>
                  </a:cubicBezTo>
                  <a:close/>
                  <a:moveTo>
                    <a:pt x="2918" y="1569"/>
                  </a:moveTo>
                  <a:cubicBezTo>
                    <a:pt x="2906" y="1843"/>
                    <a:pt x="2799" y="2104"/>
                    <a:pt x="2620" y="2307"/>
                  </a:cubicBezTo>
                  <a:cubicBezTo>
                    <a:pt x="2549" y="2247"/>
                    <a:pt x="2477" y="2188"/>
                    <a:pt x="2394" y="2140"/>
                  </a:cubicBezTo>
                  <a:cubicBezTo>
                    <a:pt x="2442" y="1962"/>
                    <a:pt x="2489" y="1771"/>
                    <a:pt x="2489" y="1569"/>
                  </a:cubicBezTo>
                  <a:close/>
                  <a:moveTo>
                    <a:pt x="929" y="2343"/>
                  </a:moveTo>
                  <a:cubicBezTo>
                    <a:pt x="965" y="2462"/>
                    <a:pt x="1025" y="2557"/>
                    <a:pt x="1108" y="2664"/>
                  </a:cubicBezTo>
                  <a:cubicBezTo>
                    <a:pt x="989" y="2605"/>
                    <a:pt x="870" y="2545"/>
                    <a:pt x="763" y="2462"/>
                  </a:cubicBezTo>
                  <a:cubicBezTo>
                    <a:pt x="822" y="2402"/>
                    <a:pt x="882" y="2366"/>
                    <a:pt x="929" y="2343"/>
                  </a:cubicBezTo>
                  <a:close/>
                  <a:moveTo>
                    <a:pt x="2334" y="2343"/>
                  </a:moveTo>
                  <a:cubicBezTo>
                    <a:pt x="2394" y="2366"/>
                    <a:pt x="2442" y="2414"/>
                    <a:pt x="2489" y="2462"/>
                  </a:cubicBezTo>
                  <a:cubicBezTo>
                    <a:pt x="2382" y="2545"/>
                    <a:pt x="2275" y="2616"/>
                    <a:pt x="2144" y="2664"/>
                  </a:cubicBezTo>
                  <a:cubicBezTo>
                    <a:pt x="2215" y="2557"/>
                    <a:pt x="2275" y="2438"/>
                    <a:pt x="2334" y="2343"/>
                  </a:cubicBezTo>
                  <a:close/>
                  <a:moveTo>
                    <a:pt x="1537" y="2128"/>
                  </a:moveTo>
                  <a:lnTo>
                    <a:pt x="1537" y="2759"/>
                  </a:lnTo>
                  <a:cubicBezTo>
                    <a:pt x="1322" y="2700"/>
                    <a:pt x="1180" y="2438"/>
                    <a:pt x="1084" y="2235"/>
                  </a:cubicBezTo>
                  <a:cubicBezTo>
                    <a:pt x="1239" y="2176"/>
                    <a:pt x="1382" y="2140"/>
                    <a:pt x="1537" y="2128"/>
                  </a:cubicBezTo>
                  <a:close/>
                  <a:moveTo>
                    <a:pt x="1727" y="2128"/>
                  </a:moveTo>
                  <a:cubicBezTo>
                    <a:pt x="1882" y="2140"/>
                    <a:pt x="2025" y="2176"/>
                    <a:pt x="2180" y="2247"/>
                  </a:cubicBezTo>
                  <a:cubicBezTo>
                    <a:pt x="2096" y="2450"/>
                    <a:pt x="1953" y="2688"/>
                    <a:pt x="1727" y="2771"/>
                  </a:cubicBezTo>
                  <a:lnTo>
                    <a:pt x="1727" y="2128"/>
                  </a:lnTo>
                  <a:close/>
                  <a:moveTo>
                    <a:pt x="1627" y="0"/>
                  </a:moveTo>
                  <a:cubicBezTo>
                    <a:pt x="1248" y="0"/>
                    <a:pt x="870" y="146"/>
                    <a:pt x="584" y="438"/>
                  </a:cubicBezTo>
                  <a:cubicBezTo>
                    <a:pt x="1" y="1009"/>
                    <a:pt x="1" y="1950"/>
                    <a:pt x="584" y="2533"/>
                  </a:cubicBezTo>
                  <a:cubicBezTo>
                    <a:pt x="870" y="2825"/>
                    <a:pt x="1248" y="2971"/>
                    <a:pt x="1627" y="2971"/>
                  </a:cubicBezTo>
                  <a:cubicBezTo>
                    <a:pt x="2007" y="2971"/>
                    <a:pt x="2388" y="2825"/>
                    <a:pt x="2680" y="2533"/>
                  </a:cubicBezTo>
                  <a:cubicBezTo>
                    <a:pt x="3263" y="1938"/>
                    <a:pt x="3263" y="997"/>
                    <a:pt x="2680" y="438"/>
                  </a:cubicBezTo>
                  <a:cubicBezTo>
                    <a:pt x="2388" y="146"/>
                    <a:pt x="2007" y="0"/>
                    <a:pt x="1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9"/>
            <p:cNvSpPr/>
            <p:nvPr/>
          </p:nvSpPr>
          <p:spPr>
            <a:xfrm>
              <a:off x="1242577" y="2334608"/>
              <a:ext cx="1091980" cy="1885625"/>
            </a:xfrm>
            <a:custGeom>
              <a:avLst/>
              <a:gdLst/>
              <a:ahLst/>
              <a:cxnLst/>
              <a:rect l="l" t="t" r="r" b="b"/>
              <a:pathLst>
                <a:path w="29135" h="49674" extrusionOk="0">
                  <a:moveTo>
                    <a:pt x="108" y="1"/>
                  </a:moveTo>
                  <a:cubicBezTo>
                    <a:pt x="48" y="1"/>
                    <a:pt x="0" y="49"/>
                    <a:pt x="0" y="108"/>
                  </a:cubicBezTo>
                  <a:cubicBezTo>
                    <a:pt x="0" y="168"/>
                    <a:pt x="48" y="203"/>
                    <a:pt x="108" y="203"/>
                  </a:cubicBezTo>
                  <a:lnTo>
                    <a:pt x="560" y="203"/>
                  </a:lnTo>
                  <a:cubicBezTo>
                    <a:pt x="620" y="203"/>
                    <a:pt x="679" y="168"/>
                    <a:pt x="655" y="108"/>
                  </a:cubicBezTo>
                  <a:cubicBezTo>
                    <a:pt x="655" y="49"/>
                    <a:pt x="620" y="1"/>
                    <a:pt x="560" y="1"/>
                  </a:cubicBezTo>
                  <a:close/>
                  <a:moveTo>
                    <a:pt x="1429" y="1"/>
                  </a:moveTo>
                  <a:cubicBezTo>
                    <a:pt x="1370" y="1"/>
                    <a:pt x="1334" y="49"/>
                    <a:pt x="1334" y="108"/>
                  </a:cubicBezTo>
                  <a:cubicBezTo>
                    <a:pt x="1334" y="168"/>
                    <a:pt x="1370" y="203"/>
                    <a:pt x="1429" y="203"/>
                  </a:cubicBezTo>
                  <a:lnTo>
                    <a:pt x="1882" y="203"/>
                  </a:lnTo>
                  <a:cubicBezTo>
                    <a:pt x="1941" y="203"/>
                    <a:pt x="2001" y="168"/>
                    <a:pt x="1989" y="108"/>
                  </a:cubicBezTo>
                  <a:cubicBezTo>
                    <a:pt x="1989" y="49"/>
                    <a:pt x="1941" y="1"/>
                    <a:pt x="1882" y="1"/>
                  </a:cubicBezTo>
                  <a:close/>
                  <a:moveTo>
                    <a:pt x="2763" y="1"/>
                  </a:moveTo>
                  <a:cubicBezTo>
                    <a:pt x="2691" y="1"/>
                    <a:pt x="2656" y="49"/>
                    <a:pt x="2656" y="108"/>
                  </a:cubicBezTo>
                  <a:cubicBezTo>
                    <a:pt x="2656" y="168"/>
                    <a:pt x="2703" y="203"/>
                    <a:pt x="2763" y="203"/>
                  </a:cubicBezTo>
                  <a:lnTo>
                    <a:pt x="3203" y="203"/>
                  </a:lnTo>
                  <a:cubicBezTo>
                    <a:pt x="3263" y="203"/>
                    <a:pt x="3322" y="168"/>
                    <a:pt x="3310" y="108"/>
                  </a:cubicBezTo>
                  <a:cubicBezTo>
                    <a:pt x="3310" y="49"/>
                    <a:pt x="3263" y="1"/>
                    <a:pt x="3203" y="1"/>
                  </a:cubicBezTo>
                  <a:close/>
                  <a:moveTo>
                    <a:pt x="4084" y="1"/>
                  </a:moveTo>
                  <a:cubicBezTo>
                    <a:pt x="4025" y="1"/>
                    <a:pt x="3977" y="49"/>
                    <a:pt x="3977" y="108"/>
                  </a:cubicBezTo>
                  <a:cubicBezTo>
                    <a:pt x="3977" y="168"/>
                    <a:pt x="4025" y="203"/>
                    <a:pt x="4084" y="203"/>
                  </a:cubicBezTo>
                  <a:lnTo>
                    <a:pt x="4525" y="203"/>
                  </a:lnTo>
                  <a:cubicBezTo>
                    <a:pt x="4584" y="203"/>
                    <a:pt x="4644" y="168"/>
                    <a:pt x="4632" y="108"/>
                  </a:cubicBezTo>
                  <a:cubicBezTo>
                    <a:pt x="4632" y="49"/>
                    <a:pt x="4584" y="1"/>
                    <a:pt x="4525" y="1"/>
                  </a:cubicBezTo>
                  <a:close/>
                  <a:moveTo>
                    <a:pt x="5406" y="1"/>
                  </a:moveTo>
                  <a:cubicBezTo>
                    <a:pt x="5346" y="1"/>
                    <a:pt x="5299" y="49"/>
                    <a:pt x="5299" y="108"/>
                  </a:cubicBezTo>
                  <a:cubicBezTo>
                    <a:pt x="5299" y="168"/>
                    <a:pt x="5346" y="203"/>
                    <a:pt x="5406" y="203"/>
                  </a:cubicBezTo>
                  <a:lnTo>
                    <a:pt x="5846" y="203"/>
                  </a:lnTo>
                  <a:cubicBezTo>
                    <a:pt x="5918" y="203"/>
                    <a:pt x="5954" y="168"/>
                    <a:pt x="5954" y="108"/>
                  </a:cubicBezTo>
                  <a:cubicBezTo>
                    <a:pt x="5954" y="49"/>
                    <a:pt x="5906" y="1"/>
                    <a:pt x="5846" y="1"/>
                  </a:cubicBezTo>
                  <a:close/>
                  <a:moveTo>
                    <a:pt x="6727" y="1"/>
                  </a:moveTo>
                  <a:cubicBezTo>
                    <a:pt x="6668" y="1"/>
                    <a:pt x="6632" y="49"/>
                    <a:pt x="6632" y="108"/>
                  </a:cubicBezTo>
                  <a:cubicBezTo>
                    <a:pt x="6632" y="168"/>
                    <a:pt x="6668" y="203"/>
                    <a:pt x="6727" y="203"/>
                  </a:cubicBezTo>
                  <a:lnTo>
                    <a:pt x="7180" y="203"/>
                  </a:lnTo>
                  <a:cubicBezTo>
                    <a:pt x="7239" y="203"/>
                    <a:pt x="7287" y="168"/>
                    <a:pt x="7287" y="108"/>
                  </a:cubicBezTo>
                  <a:cubicBezTo>
                    <a:pt x="7287" y="49"/>
                    <a:pt x="7239" y="1"/>
                    <a:pt x="7180" y="1"/>
                  </a:cubicBezTo>
                  <a:close/>
                  <a:moveTo>
                    <a:pt x="8061" y="1"/>
                  </a:moveTo>
                  <a:cubicBezTo>
                    <a:pt x="7990" y="1"/>
                    <a:pt x="7954" y="49"/>
                    <a:pt x="7954" y="108"/>
                  </a:cubicBezTo>
                  <a:cubicBezTo>
                    <a:pt x="7954" y="168"/>
                    <a:pt x="8001" y="203"/>
                    <a:pt x="8061" y="203"/>
                  </a:cubicBezTo>
                  <a:lnTo>
                    <a:pt x="8501" y="203"/>
                  </a:lnTo>
                  <a:cubicBezTo>
                    <a:pt x="8561" y="203"/>
                    <a:pt x="8609" y="168"/>
                    <a:pt x="8609" y="108"/>
                  </a:cubicBezTo>
                  <a:cubicBezTo>
                    <a:pt x="8609" y="49"/>
                    <a:pt x="8561" y="1"/>
                    <a:pt x="8501" y="1"/>
                  </a:cubicBezTo>
                  <a:close/>
                  <a:moveTo>
                    <a:pt x="9383" y="1"/>
                  </a:moveTo>
                  <a:cubicBezTo>
                    <a:pt x="9323" y="1"/>
                    <a:pt x="9275" y="49"/>
                    <a:pt x="9275" y="108"/>
                  </a:cubicBezTo>
                  <a:cubicBezTo>
                    <a:pt x="9275" y="168"/>
                    <a:pt x="9323" y="203"/>
                    <a:pt x="9383" y="203"/>
                  </a:cubicBezTo>
                  <a:lnTo>
                    <a:pt x="9823" y="203"/>
                  </a:lnTo>
                  <a:cubicBezTo>
                    <a:pt x="9883" y="203"/>
                    <a:pt x="9930" y="168"/>
                    <a:pt x="9930" y="108"/>
                  </a:cubicBezTo>
                  <a:cubicBezTo>
                    <a:pt x="9930" y="49"/>
                    <a:pt x="9883" y="1"/>
                    <a:pt x="9823" y="1"/>
                  </a:cubicBezTo>
                  <a:close/>
                  <a:moveTo>
                    <a:pt x="10704" y="1"/>
                  </a:moveTo>
                  <a:cubicBezTo>
                    <a:pt x="10645" y="1"/>
                    <a:pt x="10597" y="49"/>
                    <a:pt x="10597" y="108"/>
                  </a:cubicBezTo>
                  <a:cubicBezTo>
                    <a:pt x="10597" y="168"/>
                    <a:pt x="10645" y="203"/>
                    <a:pt x="10704" y="203"/>
                  </a:cubicBezTo>
                  <a:lnTo>
                    <a:pt x="11157" y="203"/>
                  </a:lnTo>
                  <a:cubicBezTo>
                    <a:pt x="11204" y="203"/>
                    <a:pt x="11252" y="168"/>
                    <a:pt x="11252" y="108"/>
                  </a:cubicBezTo>
                  <a:cubicBezTo>
                    <a:pt x="11252" y="49"/>
                    <a:pt x="11204" y="1"/>
                    <a:pt x="11157" y="1"/>
                  </a:cubicBezTo>
                  <a:close/>
                  <a:moveTo>
                    <a:pt x="12026" y="1"/>
                  </a:moveTo>
                  <a:cubicBezTo>
                    <a:pt x="11966" y="1"/>
                    <a:pt x="11919" y="49"/>
                    <a:pt x="11919" y="108"/>
                  </a:cubicBezTo>
                  <a:cubicBezTo>
                    <a:pt x="11919" y="168"/>
                    <a:pt x="11966" y="203"/>
                    <a:pt x="12026" y="203"/>
                  </a:cubicBezTo>
                  <a:lnTo>
                    <a:pt x="12478" y="203"/>
                  </a:lnTo>
                  <a:cubicBezTo>
                    <a:pt x="12538" y="203"/>
                    <a:pt x="12585" y="168"/>
                    <a:pt x="12585" y="108"/>
                  </a:cubicBezTo>
                  <a:cubicBezTo>
                    <a:pt x="12585" y="49"/>
                    <a:pt x="12538" y="1"/>
                    <a:pt x="12478" y="1"/>
                  </a:cubicBezTo>
                  <a:close/>
                  <a:moveTo>
                    <a:pt x="13240" y="120"/>
                  </a:moveTo>
                  <a:cubicBezTo>
                    <a:pt x="13169" y="120"/>
                    <a:pt x="13133" y="168"/>
                    <a:pt x="13133" y="227"/>
                  </a:cubicBezTo>
                  <a:lnTo>
                    <a:pt x="13133" y="668"/>
                  </a:lnTo>
                  <a:cubicBezTo>
                    <a:pt x="13133" y="727"/>
                    <a:pt x="13181" y="775"/>
                    <a:pt x="13240" y="775"/>
                  </a:cubicBezTo>
                  <a:cubicBezTo>
                    <a:pt x="13288" y="775"/>
                    <a:pt x="13335" y="727"/>
                    <a:pt x="13335" y="668"/>
                  </a:cubicBezTo>
                  <a:lnTo>
                    <a:pt x="13335" y="227"/>
                  </a:lnTo>
                  <a:cubicBezTo>
                    <a:pt x="13335" y="168"/>
                    <a:pt x="13300" y="120"/>
                    <a:pt x="13240" y="120"/>
                  </a:cubicBezTo>
                  <a:close/>
                  <a:moveTo>
                    <a:pt x="13240" y="1442"/>
                  </a:moveTo>
                  <a:cubicBezTo>
                    <a:pt x="13169" y="1442"/>
                    <a:pt x="13133" y="1489"/>
                    <a:pt x="13133" y="1549"/>
                  </a:cubicBezTo>
                  <a:lnTo>
                    <a:pt x="13133" y="1989"/>
                  </a:lnTo>
                  <a:cubicBezTo>
                    <a:pt x="13133" y="2049"/>
                    <a:pt x="13181" y="2096"/>
                    <a:pt x="13240" y="2096"/>
                  </a:cubicBezTo>
                  <a:cubicBezTo>
                    <a:pt x="13288" y="2096"/>
                    <a:pt x="13335" y="2049"/>
                    <a:pt x="13335" y="1989"/>
                  </a:cubicBezTo>
                  <a:lnTo>
                    <a:pt x="13335" y="1549"/>
                  </a:lnTo>
                  <a:cubicBezTo>
                    <a:pt x="13335" y="1489"/>
                    <a:pt x="13300" y="1442"/>
                    <a:pt x="13240" y="1442"/>
                  </a:cubicBezTo>
                  <a:close/>
                  <a:moveTo>
                    <a:pt x="13240" y="2763"/>
                  </a:moveTo>
                  <a:cubicBezTo>
                    <a:pt x="13169" y="2763"/>
                    <a:pt x="13133" y="2811"/>
                    <a:pt x="13133" y="2870"/>
                  </a:cubicBezTo>
                  <a:lnTo>
                    <a:pt x="13133" y="3323"/>
                  </a:lnTo>
                  <a:cubicBezTo>
                    <a:pt x="13133" y="3382"/>
                    <a:pt x="13181" y="3418"/>
                    <a:pt x="13240" y="3418"/>
                  </a:cubicBezTo>
                  <a:cubicBezTo>
                    <a:pt x="13288" y="3418"/>
                    <a:pt x="13335" y="3382"/>
                    <a:pt x="13335" y="3323"/>
                  </a:cubicBezTo>
                  <a:lnTo>
                    <a:pt x="13335" y="2870"/>
                  </a:lnTo>
                  <a:cubicBezTo>
                    <a:pt x="13335" y="2811"/>
                    <a:pt x="13300" y="2763"/>
                    <a:pt x="13240" y="2763"/>
                  </a:cubicBezTo>
                  <a:close/>
                  <a:moveTo>
                    <a:pt x="13240" y="4097"/>
                  </a:moveTo>
                  <a:cubicBezTo>
                    <a:pt x="13169" y="4097"/>
                    <a:pt x="13133" y="4132"/>
                    <a:pt x="13133" y="4192"/>
                  </a:cubicBezTo>
                  <a:lnTo>
                    <a:pt x="13133" y="4644"/>
                  </a:lnTo>
                  <a:cubicBezTo>
                    <a:pt x="13133" y="4704"/>
                    <a:pt x="13181" y="4751"/>
                    <a:pt x="13240" y="4751"/>
                  </a:cubicBezTo>
                  <a:cubicBezTo>
                    <a:pt x="13288" y="4751"/>
                    <a:pt x="13335" y="4704"/>
                    <a:pt x="13335" y="4644"/>
                  </a:cubicBezTo>
                  <a:lnTo>
                    <a:pt x="13335" y="4192"/>
                  </a:lnTo>
                  <a:cubicBezTo>
                    <a:pt x="13335" y="4132"/>
                    <a:pt x="13300" y="4097"/>
                    <a:pt x="13240" y="4097"/>
                  </a:cubicBezTo>
                  <a:close/>
                  <a:moveTo>
                    <a:pt x="13240" y="5418"/>
                  </a:moveTo>
                  <a:cubicBezTo>
                    <a:pt x="13169" y="5418"/>
                    <a:pt x="13133" y="5454"/>
                    <a:pt x="13133" y="5513"/>
                  </a:cubicBezTo>
                  <a:lnTo>
                    <a:pt x="13133" y="5966"/>
                  </a:lnTo>
                  <a:cubicBezTo>
                    <a:pt x="13133" y="6025"/>
                    <a:pt x="13181" y="6073"/>
                    <a:pt x="13240" y="6073"/>
                  </a:cubicBezTo>
                  <a:cubicBezTo>
                    <a:pt x="13288" y="6073"/>
                    <a:pt x="13335" y="6025"/>
                    <a:pt x="13335" y="5966"/>
                  </a:cubicBezTo>
                  <a:lnTo>
                    <a:pt x="13335" y="5513"/>
                  </a:lnTo>
                  <a:cubicBezTo>
                    <a:pt x="13335" y="5454"/>
                    <a:pt x="13300" y="5418"/>
                    <a:pt x="13240" y="5418"/>
                  </a:cubicBezTo>
                  <a:close/>
                  <a:moveTo>
                    <a:pt x="13240" y="6740"/>
                  </a:moveTo>
                  <a:cubicBezTo>
                    <a:pt x="13169" y="6740"/>
                    <a:pt x="13133" y="6787"/>
                    <a:pt x="13133" y="6847"/>
                  </a:cubicBezTo>
                  <a:lnTo>
                    <a:pt x="13133" y="7288"/>
                  </a:lnTo>
                  <a:cubicBezTo>
                    <a:pt x="13133" y="7347"/>
                    <a:pt x="13181" y="7395"/>
                    <a:pt x="13240" y="7395"/>
                  </a:cubicBezTo>
                  <a:cubicBezTo>
                    <a:pt x="13288" y="7395"/>
                    <a:pt x="13335" y="7347"/>
                    <a:pt x="13335" y="7288"/>
                  </a:cubicBezTo>
                  <a:lnTo>
                    <a:pt x="13335" y="6847"/>
                  </a:lnTo>
                  <a:cubicBezTo>
                    <a:pt x="13335" y="6787"/>
                    <a:pt x="13300" y="6740"/>
                    <a:pt x="13240" y="6740"/>
                  </a:cubicBezTo>
                  <a:close/>
                  <a:moveTo>
                    <a:pt x="13240" y="8061"/>
                  </a:moveTo>
                  <a:cubicBezTo>
                    <a:pt x="13169" y="8061"/>
                    <a:pt x="13133" y="8109"/>
                    <a:pt x="13133" y="8169"/>
                  </a:cubicBezTo>
                  <a:lnTo>
                    <a:pt x="13133" y="8621"/>
                  </a:lnTo>
                  <a:cubicBezTo>
                    <a:pt x="13133" y="8681"/>
                    <a:pt x="13181" y="8716"/>
                    <a:pt x="13240" y="8716"/>
                  </a:cubicBezTo>
                  <a:cubicBezTo>
                    <a:pt x="13288" y="8716"/>
                    <a:pt x="13335" y="8657"/>
                    <a:pt x="13335" y="8621"/>
                  </a:cubicBezTo>
                  <a:lnTo>
                    <a:pt x="13335" y="8169"/>
                  </a:lnTo>
                  <a:cubicBezTo>
                    <a:pt x="13335" y="8109"/>
                    <a:pt x="13300" y="8061"/>
                    <a:pt x="13240" y="8061"/>
                  </a:cubicBezTo>
                  <a:close/>
                  <a:moveTo>
                    <a:pt x="13240" y="9383"/>
                  </a:moveTo>
                  <a:cubicBezTo>
                    <a:pt x="13169" y="9383"/>
                    <a:pt x="13133" y="9431"/>
                    <a:pt x="13133" y="9490"/>
                  </a:cubicBezTo>
                  <a:lnTo>
                    <a:pt x="13133" y="9943"/>
                  </a:lnTo>
                  <a:cubicBezTo>
                    <a:pt x="13133" y="10002"/>
                    <a:pt x="13181" y="10050"/>
                    <a:pt x="13240" y="10050"/>
                  </a:cubicBezTo>
                  <a:cubicBezTo>
                    <a:pt x="13288" y="10050"/>
                    <a:pt x="13335" y="9990"/>
                    <a:pt x="13335" y="9943"/>
                  </a:cubicBezTo>
                  <a:lnTo>
                    <a:pt x="13335" y="9490"/>
                  </a:lnTo>
                  <a:cubicBezTo>
                    <a:pt x="13335" y="9431"/>
                    <a:pt x="13300" y="9383"/>
                    <a:pt x="13240" y="9383"/>
                  </a:cubicBezTo>
                  <a:close/>
                  <a:moveTo>
                    <a:pt x="13240" y="10717"/>
                  </a:moveTo>
                  <a:cubicBezTo>
                    <a:pt x="13169" y="10717"/>
                    <a:pt x="13133" y="10752"/>
                    <a:pt x="13133" y="10812"/>
                  </a:cubicBezTo>
                  <a:lnTo>
                    <a:pt x="13133" y="11264"/>
                  </a:lnTo>
                  <a:cubicBezTo>
                    <a:pt x="13133" y="11324"/>
                    <a:pt x="13181" y="11371"/>
                    <a:pt x="13240" y="11371"/>
                  </a:cubicBezTo>
                  <a:cubicBezTo>
                    <a:pt x="13288" y="11371"/>
                    <a:pt x="13335" y="11312"/>
                    <a:pt x="13335" y="11264"/>
                  </a:cubicBezTo>
                  <a:lnTo>
                    <a:pt x="13335" y="10812"/>
                  </a:lnTo>
                  <a:cubicBezTo>
                    <a:pt x="13335" y="10752"/>
                    <a:pt x="13300" y="10717"/>
                    <a:pt x="13240" y="10717"/>
                  </a:cubicBezTo>
                  <a:close/>
                  <a:moveTo>
                    <a:pt x="13240" y="12038"/>
                  </a:moveTo>
                  <a:cubicBezTo>
                    <a:pt x="13169" y="12038"/>
                    <a:pt x="13133" y="12086"/>
                    <a:pt x="13133" y="12145"/>
                  </a:cubicBezTo>
                  <a:lnTo>
                    <a:pt x="13133" y="12586"/>
                  </a:lnTo>
                  <a:cubicBezTo>
                    <a:pt x="13133" y="12645"/>
                    <a:pt x="13181" y="12693"/>
                    <a:pt x="13240" y="12693"/>
                  </a:cubicBezTo>
                  <a:cubicBezTo>
                    <a:pt x="13288" y="12693"/>
                    <a:pt x="13335" y="12633"/>
                    <a:pt x="13335" y="12586"/>
                  </a:cubicBezTo>
                  <a:lnTo>
                    <a:pt x="13335" y="12145"/>
                  </a:lnTo>
                  <a:cubicBezTo>
                    <a:pt x="13335" y="12086"/>
                    <a:pt x="13300" y="12038"/>
                    <a:pt x="13240" y="12038"/>
                  </a:cubicBezTo>
                  <a:close/>
                  <a:moveTo>
                    <a:pt x="13240" y="13360"/>
                  </a:moveTo>
                  <a:cubicBezTo>
                    <a:pt x="13169" y="13360"/>
                    <a:pt x="13133" y="13407"/>
                    <a:pt x="13133" y="13467"/>
                  </a:cubicBezTo>
                  <a:lnTo>
                    <a:pt x="13133" y="13919"/>
                  </a:lnTo>
                  <a:cubicBezTo>
                    <a:pt x="13133" y="13979"/>
                    <a:pt x="13181" y="14015"/>
                    <a:pt x="13240" y="14015"/>
                  </a:cubicBezTo>
                  <a:cubicBezTo>
                    <a:pt x="13288" y="14015"/>
                    <a:pt x="13335" y="13955"/>
                    <a:pt x="13335" y="13919"/>
                  </a:cubicBezTo>
                  <a:lnTo>
                    <a:pt x="13335" y="13467"/>
                  </a:lnTo>
                  <a:cubicBezTo>
                    <a:pt x="13335" y="13407"/>
                    <a:pt x="13300" y="13360"/>
                    <a:pt x="13240" y="13360"/>
                  </a:cubicBezTo>
                  <a:close/>
                  <a:moveTo>
                    <a:pt x="13240" y="14681"/>
                  </a:moveTo>
                  <a:cubicBezTo>
                    <a:pt x="13169" y="14681"/>
                    <a:pt x="13133" y="14729"/>
                    <a:pt x="13133" y="14788"/>
                  </a:cubicBezTo>
                  <a:lnTo>
                    <a:pt x="13133" y="15241"/>
                  </a:lnTo>
                  <a:cubicBezTo>
                    <a:pt x="13133" y="15300"/>
                    <a:pt x="13181" y="15348"/>
                    <a:pt x="13240" y="15348"/>
                  </a:cubicBezTo>
                  <a:cubicBezTo>
                    <a:pt x="13288" y="15348"/>
                    <a:pt x="13335" y="15289"/>
                    <a:pt x="13335" y="15241"/>
                  </a:cubicBezTo>
                  <a:lnTo>
                    <a:pt x="13335" y="14788"/>
                  </a:lnTo>
                  <a:cubicBezTo>
                    <a:pt x="13335" y="14729"/>
                    <a:pt x="13300" y="14681"/>
                    <a:pt x="13240" y="14681"/>
                  </a:cubicBezTo>
                  <a:close/>
                  <a:moveTo>
                    <a:pt x="13240" y="15991"/>
                  </a:moveTo>
                  <a:cubicBezTo>
                    <a:pt x="13169" y="15991"/>
                    <a:pt x="13133" y="16039"/>
                    <a:pt x="13133" y="16098"/>
                  </a:cubicBezTo>
                  <a:lnTo>
                    <a:pt x="13133" y="16551"/>
                  </a:lnTo>
                  <a:cubicBezTo>
                    <a:pt x="13133" y="16610"/>
                    <a:pt x="13181" y="16658"/>
                    <a:pt x="13240" y="16658"/>
                  </a:cubicBezTo>
                  <a:cubicBezTo>
                    <a:pt x="13288" y="16658"/>
                    <a:pt x="13335" y="16610"/>
                    <a:pt x="13335" y="16551"/>
                  </a:cubicBezTo>
                  <a:lnTo>
                    <a:pt x="13335" y="16098"/>
                  </a:lnTo>
                  <a:cubicBezTo>
                    <a:pt x="13335" y="16039"/>
                    <a:pt x="13300" y="15991"/>
                    <a:pt x="13240" y="15991"/>
                  </a:cubicBezTo>
                  <a:close/>
                  <a:moveTo>
                    <a:pt x="13240" y="17324"/>
                  </a:moveTo>
                  <a:cubicBezTo>
                    <a:pt x="13169" y="17324"/>
                    <a:pt x="13133" y="17360"/>
                    <a:pt x="13133" y="17420"/>
                  </a:cubicBezTo>
                  <a:lnTo>
                    <a:pt x="13133" y="17872"/>
                  </a:lnTo>
                  <a:cubicBezTo>
                    <a:pt x="13133" y="17932"/>
                    <a:pt x="13181" y="17979"/>
                    <a:pt x="13240" y="17979"/>
                  </a:cubicBezTo>
                  <a:cubicBezTo>
                    <a:pt x="13288" y="17979"/>
                    <a:pt x="13335" y="17932"/>
                    <a:pt x="13335" y="17872"/>
                  </a:cubicBezTo>
                  <a:lnTo>
                    <a:pt x="13335" y="17420"/>
                  </a:lnTo>
                  <a:cubicBezTo>
                    <a:pt x="13335" y="17360"/>
                    <a:pt x="13300" y="17324"/>
                    <a:pt x="13240" y="17324"/>
                  </a:cubicBezTo>
                  <a:close/>
                  <a:moveTo>
                    <a:pt x="13240" y="18646"/>
                  </a:moveTo>
                  <a:cubicBezTo>
                    <a:pt x="13169" y="18646"/>
                    <a:pt x="13133" y="18694"/>
                    <a:pt x="13133" y="18753"/>
                  </a:cubicBezTo>
                  <a:lnTo>
                    <a:pt x="13133" y="19194"/>
                  </a:lnTo>
                  <a:cubicBezTo>
                    <a:pt x="13133" y="19253"/>
                    <a:pt x="13181" y="19301"/>
                    <a:pt x="13240" y="19301"/>
                  </a:cubicBezTo>
                  <a:cubicBezTo>
                    <a:pt x="13288" y="19301"/>
                    <a:pt x="13335" y="19253"/>
                    <a:pt x="13335" y="19194"/>
                  </a:cubicBezTo>
                  <a:lnTo>
                    <a:pt x="13335" y="18753"/>
                  </a:lnTo>
                  <a:cubicBezTo>
                    <a:pt x="13335" y="18694"/>
                    <a:pt x="13300" y="18646"/>
                    <a:pt x="13240" y="18646"/>
                  </a:cubicBezTo>
                  <a:close/>
                  <a:moveTo>
                    <a:pt x="13240" y="19968"/>
                  </a:moveTo>
                  <a:cubicBezTo>
                    <a:pt x="13169" y="19968"/>
                    <a:pt x="13133" y="20015"/>
                    <a:pt x="13133" y="20075"/>
                  </a:cubicBezTo>
                  <a:lnTo>
                    <a:pt x="13133" y="20527"/>
                  </a:lnTo>
                  <a:cubicBezTo>
                    <a:pt x="13133" y="20587"/>
                    <a:pt x="13181" y="20622"/>
                    <a:pt x="13240" y="20622"/>
                  </a:cubicBezTo>
                  <a:cubicBezTo>
                    <a:pt x="13288" y="20622"/>
                    <a:pt x="13335" y="20575"/>
                    <a:pt x="13335" y="20527"/>
                  </a:cubicBezTo>
                  <a:lnTo>
                    <a:pt x="13335" y="20075"/>
                  </a:lnTo>
                  <a:cubicBezTo>
                    <a:pt x="13335" y="20015"/>
                    <a:pt x="13300" y="19968"/>
                    <a:pt x="13240" y="19968"/>
                  </a:cubicBezTo>
                  <a:close/>
                  <a:moveTo>
                    <a:pt x="13240" y="21289"/>
                  </a:moveTo>
                  <a:cubicBezTo>
                    <a:pt x="13169" y="21289"/>
                    <a:pt x="13133" y="21337"/>
                    <a:pt x="13133" y="21396"/>
                  </a:cubicBezTo>
                  <a:lnTo>
                    <a:pt x="13133" y="21849"/>
                  </a:lnTo>
                  <a:cubicBezTo>
                    <a:pt x="13133" y="21908"/>
                    <a:pt x="13181" y="21956"/>
                    <a:pt x="13240" y="21956"/>
                  </a:cubicBezTo>
                  <a:cubicBezTo>
                    <a:pt x="13288" y="21956"/>
                    <a:pt x="13335" y="21908"/>
                    <a:pt x="13335" y="21849"/>
                  </a:cubicBezTo>
                  <a:lnTo>
                    <a:pt x="13335" y="21396"/>
                  </a:lnTo>
                  <a:cubicBezTo>
                    <a:pt x="13335" y="21337"/>
                    <a:pt x="13300" y="21289"/>
                    <a:pt x="13240" y="21289"/>
                  </a:cubicBezTo>
                  <a:close/>
                  <a:moveTo>
                    <a:pt x="13240" y="22623"/>
                  </a:moveTo>
                  <a:cubicBezTo>
                    <a:pt x="13169" y="22623"/>
                    <a:pt x="13133" y="22658"/>
                    <a:pt x="13133" y="22718"/>
                  </a:cubicBezTo>
                  <a:lnTo>
                    <a:pt x="13133" y="23170"/>
                  </a:lnTo>
                  <a:cubicBezTo>
                    <a:pt x="13133" y="23230"/>
                    <a:pt x="13181" y="23278"/>
                    <a:pt x="13240" y="23278"/>
                  </a:cubicBezTo>
                  <a:cubicBezTo>
                    <a:pt x="13288" y="23278"/>
                    <a:pt x="13335" y="23230"/>
                    <a:pt x="13335" y="23170"/>
                  </a:cubicBezTo>
                  <a:lnTo>
                    <a:pt x="13335" y="22718"/>
                  </a:lnTo>
                  <a:cubicBezTo>
                    <a:pt x="13335" y="22658"/>
                    <a:pt x="13300" y="22623"/>
                    <a:pt x="13240" y="22623"/>
                  </a:cubicBezTo>
                  <a:close/>
                  <a:moveTo>
                    <a:pt x="13240" y="23944"/>
                  </a:moveTo>
                  <a:cubicBezTo>
                    <a:pt x="13169" y="23944"/>
                    <a:pt x="13133" y="23992"/>
                    <a:pt x="13133" y="24051"/>
                  </a:cubicBezTo>
                  <a:lnTo>
                    <a:pt x="13133" y="24492"/>
                  </a:lnTo>
                  <a:cubicBezTo>
                    <a:pt x="13133" y="24552"/>
                    <a:pt x="13181" y="24599"/>
                    <a:pt x="13240" y="24599"/>
                  </a:cubicBezTo>
                  <a:cubicBezTo>
                    <a:pt x="13288" y="24599"/>
                    <a:pt x="13335" y="24552"/>
                    <a:pt x="13335" y="24492"/>
                  </a:cubicBezTo>
                  <a:lnTo>
                    <a:pt x="13335" y="24051"/>
                  </a:lnTo>
                  <a:cubicBezTo>
                    <a:pt x="13335" y="23992"/>
                    <a:pt x="13300" y="23944"/>
                    <a:pt x="13240" y="23944"/>
                  </a:cubicBezTo>
                  <a:close/>
                  <a:moveTo>
                    <a:pt x="13240" y="25266"/>
                  </a:moveTo>
                  <a:cubicBezTo>
                    <a:pt x="13169" y="25266"/>
                    <a:pt x="13133" y="25314"/>
                    <a:pt x="13133" y="25373"/>
                  </a:cubicBezTo>
                  <a:lnTo>
                    <a:pt x="13133" y="25826"/>
                  </a:lnTo>
                  <a:cubicBezTo>
                    <a:pt x="13133" y="25885"/>
                    <a:pt x="13181" y="25921"/>
                    <a:pt x="13240" y="25921"/>
                  </a:cubicBezTo>
                  <a:cubicBezTo>
                    <a:pt x="13288" y="25921"/>
                    <a:pt x="13335" y="25885"/>
                    <a:pt x="13335" y="25826"/>
                  </a:cubicBezTo>
                  <a:lnTo>
                    <a:pt x="13335" y="25373"/>
                  </a:lnTo>
                  <a:cubicBezTo>
                    <a:pt x="13335" y="25314"/>
                    <a:pt x="13300" y="25266"/>
                    <a:pt x="13240" y="25266"/>
                  </a:cubicBezTo>
                  <a:close/>
                  <a:moveTo>
                    <a:pt x="13240" y="26599"/>
                  </a:moveTo>
                  <a:cubicBezTo>
                    <a:pt x="13169" y="26599"/>
                    <a:pt x="13133" y="26635"/>
                    <a:pt x="13133" y="26695"/>
                  </a:cubicBezTo>
                  <a:lnTo>
                    <a:pt x="13133" y="27147"/>
                  </a:lnTo>
                  <a:cubicBezTo>
                    <a:pt x="13133" y="27207"/>
                    <a:pt x="13181" y="27254"/>
                    <a:pt x="13240" y="27254"/>
                  </a:cubicBezTo>
                  <a:cubicBezTo>
                    <a:pt x="13288" y="27254"/>
                    <a:pt x="13335" y="27207"/>
                    <a:pt x="13335" y="27147"/>
                  </a:cubicBezTo>
                  <a:lnTo>
                    <a:pt x="13335" y="26695"/>
                  </a:lnTo>
                  <a:cubicBezTo>
                    <a:pt x="13335" y="26635"/>
                    <a:pt x="13300" y="26599"/>
                    <a:pt x="13240" y="26599"/>
                  </a:cubicBezTo>
                  <a:close/>
                  <a:moveTo>
                    <a:pt x="13240" y="27921"/>
                  </a:moveTo>
                  <a:cubicBezTo>
                    <a:pt x="13169" y="27921"/>
                    <a:pt x="13133" y="27969"/>
                    <a:pt x="13133" y="28028"/>
                  </a:cubicBezTo>
                  <a:lnTo>
                    <a:pt x="13133" y="28469"/>
                  </a:lnTo>
                  <a:cubicBezTo>
                    <a:pt x="13133" y="28528"/>
                    <a:pt x="13181" y="28576"/>
                    <a:pt x="13240" y="28576"/>
                  </a:cubicBezTo>
                  <a:cubicBezTo>
                    <a:pt x="13288" y="28576"/>
                    <a:pt x="13335" y="28528"/>
                    <a:pt x="13335" y="28469"/>
                  </a:cubicBezTo>
                  <a:lnTo>
                    <a:pt x="13335" y="28028"/>
                  </a:lnTo>
                  <a:cubicBezTo>
                    <a:pt x="13335" y="27957"/>
                    <a:pt x="13300" y="27921"/>
                    <a:pt x="13240" y="27921"/>
                  </a:cubicBezTo>
                  <a:close/>
                  <a:moveTo>
                    <a:pt x="13240" y="29243"/>
                  </a:moveTo>
                  <a:cubicBezTo>
                    <a:pt x="13169" y="29243"/>
                    <a:pt x="13133" y="29290"/>
                    <a:pt x="13133" y="29350"/>
                  </a:cubicBezTo>
                  <a:lnTo>
                    <a:pt x="13133" y="29790"/>
                  </a:lnTo>
                  <a:cubicBezTo>
                    <a:pt x="13133" y="29850"/>
                    <a:pt x="13181" y="29897"/>
                    <a:pt x="13240" y="29897"/>
                  </a:cubicBezTo>
                  <a:cubicBezTo>
                    <a:pt x="13288" y="29897"/>
                    <a:pt x="13335" y="29850"/>
                    <a:pt x="13335" y="29790"/>
                  </a:cubicBezTo>
                  <a:lnTo>
                    <a:pt x="13335" y="29350"/>
                  </a:lnTo>
                  <a:cubicBezTo>
                    <a:pt x="13335" y="29290"/>
                    <a:pt x="13300" y="29243"/>
                    <a:pt x="13240" y="29243"/>
                  </a:cubicBezTo>
                  <a:close/>
                  <a:moveTo>
                    <a:pt x="13240" y="30564"/>
                  </a:moveTo>
                  <a:cubicBezTo>
                    <a:pt x="13169" y="30564"/>
                    <a:pt x="13133" y="30612"/>
                    <a:pt x="13133" y="30671"/>
                  </a:cubicBezTo>
                  <a:lnTo>
                    <a:pt x="13133" y="31112"/>
                  </a:lnTo>
                  <a:cubicBezTo>
                    <a:pt x="13133" y="31183"/>
                    <a:pt x="13181" y="31219"/>
                    <a:pt x="13240" y="31219"/>
                  </a:cubicBezTo>
                  <a:cubicBezTo>
                    <a:pt x="13288" y="31219"/>
                    <a:pt x="13335" y="31183"/>
                    <a:pt x="13335" y="31112"/>
                  </a:cubicBezTo>
                  <a:lnTo>
                    <a:pt x="13335" y="30671"/>
                  </a:lnTo>
                  <a:cubicBezTo>
                    <a:pt x="13335" y="30612"/>
                    <a:pt x="13300" y="30564"/>
                    <a:pt x="13240" y="30564"/>
                  </a:cubicBezTo>
                  <a:close/>
                  <a:moveTo>
                    <a:pt x="13240" y="31898"/>
                  </a:moveTo>
                  <a:cubicBezTo>
                    <a:pt x="13169" y="31898"/>
                    <a:pt x="13133" y="31933"/>
                    <a:pt x="13133" y="31993"/>
                  </a:cubicBezTo>
                  <a:lnTo>
                    <a:pt x="13133" y="32445"/>
                  </a:lnTo>
                  <a:cubicBezTo>
                    <a:pt x="13133" y="32505"/>
                    <a:pt x="13181" y="32553"/>
                    <a:pt x="13240" y="32553"/>
                  </a:cubicBezTo>
                  <a:cubicBezTo>
                    <a:pt x="13288" y="32553"/>
                    <a:pt x="13335" y="32505"/>
                    <a:pt x="13335" y="32445"/>
                  </a:cubicBezTo>
                  <a:lnTo>
                    <a:pt x="13335" y="31993"/>
                  </a:lnTo>
                  <a:cubicBezTo>
                    <a:pt x="13335" y="31933"/>
                    <a:pt x="13300" y="31898"/>
                    <a:pt x="13240" y="31898"/>
                  </a:cubicBezTo>
                  <a:close/>
                  <a:moveTo>
                    <a:pt x="13240" y="33219"/>
                  </a:moveTo>
                  <a:cubicBezTo>
                    <a:pt x="13169" y="33219"/>
                    <a:pt x="13133" y="33267"/>
                    <a:pt x="13133" y="33326"/>
                  </a:cubicBezTo>
                  <a:lnTo>
                    <a:pt x="13133" y="33767"/>
                  </a:lnTo>
                  <a:cubicBezTo>
                    <a:pt x="13133" y="33827"/>
                    <a:pt x="13181" y="33874"/>
                    <a:pt x="13240" y="33874"/>
                  </a:cubicBezTo>
                  <a:cubicBezTo>
                    <a:pt x="13288" y="33874"/>
                    <a:pt x="13335" y="33815"/>
                    <a:pt x="13335" y="33767"/>
                  </a:cubicBezTo>
                  <a:lnTo>
                    <a:pt x="13335" y="33326"/>
                  </a:lnTo>
                  <a:cubicBezTo>
                    <a:pt x="13335" y="33255"/>
                    <a:pt x="13300" y="33219"/>
                    <a:pt x="13240" y="33219"/>
                  </a:cubicBezTo>
                  <a:close/>
                  <a:moveTo>
                    <a:pt x="13240" y="34541"/>
                  </a:moveTo>
                  <a:cubicBezTo>
                    <a:pt x="13169" y="34541"/>
                    <a:pt x="13133" y="34589"/>
                    <a:pt x="13133" y="34648"/>
                  </a:cubicBezTo>
                  <a:lnTo>
                    <a:pt x="13133" y="35089"/>
                  </a:lnTo>
                  <a:cubicBezTo>
                    <a:pt x="13133" y="35148"/>
                    <a:pt x="13181" y="35196"/>
                    <a:pt x="13240" y="35196"/>
                  </a:cubicBezTo>
                  <a:cubicBezTo>
                    <a:pt x="13288" y="35196"/>
                    <a:pt x="13335" y="35136"/>
                    <a:pt x="13335" y="35089"/>
                  </a:cubicBezTo>
                  <a:lnTo>
                    <a:pt x="13335" y="34648"/>
                  </a:lnTo>
                  <a:cubicBezTo>
                    <a:pt x="13335" y="34589"/>
                    <a:pt x="13300" y="34541"/>
                    <a:pt x="13240" y="34541"/>
                  </a:cubicBezTo>
                  <a:close/>
                  <a:moveTo>
                    <a:pt x="13240" y="35862"/>
                  </a:moveTo>
                  <a:cubicBezTo>
                    <a:pt x="13169" y="35862"/>
                    <a:pt x="13133" y="35910"/>
                    <a:pt x="13133" y="35970"/>
                  </a:cubicBezTo>
                  <a:lnTo>
                    <a:pt x="13133" y="36422"/>
                  </a:lnTo>
                  <a:cubicBezTo>
                    <a:pt x="13133" y="36482"/>
                    <a:pt x="13181" y="36517"/>
                    <a:pt x="13240" y="36517"/>
                  </a:cubicBezTo>
                  <a:cubicBezTo>
                    <a:pt x="13288" y="36517"/>
                    <a:pt x="13335" y="36458"/>
                    <a:pt x="13335" y="36422"/>
                  </a:cubicBezTo>
                  <a:lnTo>
                    <a:pt x="13335" y="35970"/>
                  </a:lnTo>
                  <a:cubicBezTo>
                    <a:pt x="13335" y="35910"/>
                    <a:pt x="13300" y="35862"/>
                    <a:pt x="13240" y="35862"/>
                  </a:cubicBezTo>
                  <a:close/>
                  <a:moveTo>
                    <a:pt x="13240" y="37184"/>
                  </a:moveTo>
                  <a:cubicBezTo>
                    <a:pt x="13169" y="37184"/>
                    <a:pt x="13133" y="37232"/>
                    <a:pt x="13133" y="37291"/>
                  </a:cubicBezTo>
                  <a:lnTo>
                    <a:pt x="13133" y="37744"/>
                  </a:lnTo>
                  <a:cubicBezTo>
                    <a:pt x="13133" y="37803"/>
                    <a:pt x="13181" y="37851"/>
                    <a:pt x="13240" y="37851"/>
                  </a:cubicBezTo>
                  <a:cubicBezTo>
                    <a:pt x="13288" y="37851"/>
                    <a:pt x="13335" y="37791"/>
                    <a:pt x="13335" y="37744"/>
                  </a:cubicBezTo>
                  <a:lnTo>
                    <a:pt x="13335" y="37291"/>
                  </a:lnTo>
                  <a:cubicBezTo>
                    <a:pt x="13335" y="37232"/>
                    <a:pt x="13300" y="37184"/>
                    <a:pt x="13240" y="37184"/>
                  </a:cubicBezTo>
                  <a:close/>
                  <a:moveTo>
                    <a:pt x="13240" y="38518"/>
                  </a:moveTo>
                  <a:cubicBezTo>
                    <a:pt x="13169" y="38518"/>
                    <a:pt x="13133" y="38565"/>
                    <a:pt x="13133" y="38625"/>
                  </a:cubicBezTo>
                  <a:lnTo>
                    <a:pt x="13133" y="39065"/>
                  </a:lnTo>
                  <a:cubicBezTo>
                    <a:pt x="13133" y="39125"/>
                    <a:pt x="13181" y="39172"/>
                    <a:pt x="13240" y="39172"/>
                  </a:cubicBezTo>
                  <a:cubicBezTo>
                    <a:pt x="13288" y="39172"/>
                    <a:pt x="13335" y="39113"/>
                    <a:pt x="13335" y="39065"/>
                  </a:cubicBezTo>
                  <a:lnTo>
                    <a:pt x="13335" y="38625"/>
                  </a:lnTo>
                  <a:cubicBezTo>
                    <a:pt x="13335" y="38553"/>
                    <a:pt x="13300" y="38518"/>
                    <a:pt x="13240" y="38518"/>
                  </a:cubicBezTo>
                  <a:close/>
                  <a:moveTo>
                    <a:pt x="13240" y="39839"/>
                  </a:moveTo>
                  <a:cubicBezTo>
                    <a:pt x="13169" y="39839"/>
                    <a:pt x="13133" y="39887"/>
                    <a:pt x="13133" y="39946"/>
                  </a:cubicBezTo>
                  <a:lnTo>
                    <a:pt x="13133" y="40387"/>
                  </a:lnTo>
                  <a:cubicBezTo>
                    <a:pt x="13133" y="40446"/>
                    <a:pt x="13181" y="40494"/>
                    <a:pt x="13240" y="40494"/>
                  </a:cubicBezTo>
                  <a:cubicBezTo>
                    <a:pt x="13288" y="40494"/>
                    <a:pt x="13335" y="40434"/>
                    <a:pt x="13335" y="40387"/>
                  </a:cubicBezTo>
                  <a:lnTo>
                    <a:pt x="13335" y="39946"/>
                  </a:lnTo>
                  <a:cubicBezTo>
                    <a:pt x="13335" y="39887"/>
                    <a:pt x="13300" y="39839"/>
                    <a:pt x="13240" y="39839"/>
                  </a:cubicBezTo>
                  <a:close/>
                  <a:moveTo>
                    <a:pt x="13240" y="41149"/>
                  </a:moveTo>
                  <a:cubicBezTo>
                    <a:pt x="13169" y="41149"/>
                    <a:pt x="13133" y="41196"/>
                    <a:pt x="13133" y="41256"/>
                  </a:cubicBezTo>
                  <a:lnTo>
                    <a:pt x="13133" y="41697"/>
                  </a:lnTo>
                  <a:cubicBezTo>
                    <a:pt x="13133" y="41756"/>
                    <a:pt x="13181" y="41804"/>
                    <a:pt x="13240" y="41804"/>
                  </a:cubicBezTo>
                  <a:cubicBezTo>
                    <a:pt x="13288" y="41804"/>
                    <a:pt x="13335" y="41756"/>
                    <a:pt x="13335" y="41697"/>
                  </a:cubicBezTo>
                  <a:lnTo>
                    <a:pt x="13335" y="41256"/>
                  </a:lnTo>
                  <a:cubicBezTo>
                    <a:pt x="13335" y="41196"/>
                    <a:pt x="13300" y="41149"/>
                    <a:pt x="13240" y="41149"/>
                  </a:cubicBezTo>
                  <a:close/>
                  <a:moveTo>
                    <a:pt x="13240" y="42470"/>
                  </a:moveTo>
                  <a:cubicBezTo>
                    <a:pt x="13169" y="42470"/>
                    <a:pt x="13133" y="42518"/>
                    <a:pt x="13133" y="42578"/>
                  </a:cubicBezTo>
                  <a:lnTo>
                    <a:pt x="13133" y="43018"/>
                  </a:lnTo>
                  <a:cubicBezTo>
                    <a:pt x="13133" y="43090"/>
                    <a:pt x="13181" y="43125"/>
                    <a:pt x="13240" y="43125"/>
                  </a:cubicBezTo>
                  <a:cubicBezTo>
                    <a:pt x="13288" y="43125"/>
                    <a:pt x="13335" y="43090"/>
                    <a:pt x="13335" y="43018"/>
                  </a:cubicBezTo>
                  <a:lnTo>
                    <a:pt x="13335" y="42578"/>
                  </a:lnTo>
                  <a:cubicBezTo>
                    <a:pt x="13335" y="42518"/>
                    <a:pt x="13300" y="42470"/>
                    <a:pt x="13240" y="42470"/>
                  </a:cubicBezTo>
                  <a:close/>
                  <a:moveTo>
                    <a:pt x="13240" y="43804"/>
                  </a:moveTo>
                  <a:cubicBezTo>
                    <a:pt x="13169" y="43804"/>
                    <a:pt x="13133" y="43840"/>
                    <a:pt x="13133" y="43899"/>
                  </a:cubicBezTo>
                  <a:lnTo>
                    <a:pt x="13133" y="44352"/>
                  </a:lnTo>
                  <a:cubicBezTo>
                    <a:pt x="13133" y="44411"/>
                    <a:pt x="13181" y="44459"/>
                    <a:pt x="13240" y="44459"/>
                  </a:cubicBezTo>
                  <a:cubicBezTo>
                    <a:pt x="13288" y="44459"/>
                    <a:pt x="13335" y="44411"/>
                    <a:pt x="13335" y="44352"/>
                  </a:cubicBezTo>
                  <a:lnTo>
                    <a:pt x="13335" y="43899"/>
                  </a:lnTo>
                  <a:cubicBezTo>
                    <a:pt x="13335" y="43840"/>
                    <a:pt x="13300" y="43804"/>
                    <a:pt x="13240" y="43804"/>
                  </a:cubicBezTo>
                  <a:close/>
                  <a:moveTo>
                    <a:pt x="13240" y="45126"/>
                  </a:moveTo>
                  <a:cubicBezTo>
                    <a:pt x="13169" y="45126"/>
                    <a:pt x="13133" y="45173"/>
                    <a:pt x="13133" y="45233"/>
                  </a:cubicBezTo>
                  <a:lnTo>
                    <a:pt x="13133" y="45673"/>
                  </a:lnTo>
                  <a:cubicBezTo>
                    <a:pt x="13133" y="45733"/>
                    <a:pt x="13181" y="45780"/>
                    <a:pt x="13240" y="45780"/>
                  </a:cubicBezTo>
                  <a:cubicBezTo>
                    <a:pt x="13288" y="45780"/>
                    <a:pt x="13335" y="45733"/>
                    <a:pt x="13335" y="45673"/>
                  </a:cubicBezTo>
                  <a:lnTo>
                    <a:pt x="13335" y="45233"/>
                  </a:lnTo>
                  <a:cubicBezTo>
                    <a:pt x="13335" y="45161"/>
                    <a:pt x="13300" y="45126"/>
                    <a:pt x="13240" y="45126"/>
                  </a:cubicBezTo>
                  <a:close/>
                  <a:moveTo>
                    <a:pt x="13240" y="46447"/>
                  </a:moveTo>
                  <a:cubicBezTo>
                    <a:pt x="13169" y="46447"/>
                    <a:pt x="13133" y="46495"/>
                    <a:pt x="13133" y="46554"/>
                  </a:cubicBezTo>
                  <a:lnTo>
                    <a:pt x="13133" y="46995"/>
                  </a:lnTo>
                  <a:cubicBezTo>
                    <a:pt x="13133" y="47054"/>
                    <a:pt x="13181" y="47102"/>
                    <a:pt x="13240" y="47102"/>
                  </a:cubicBezTo>
                  <a:cubicBezTo>
                    <a:pt x="13288" y="47102"/>
                    <a:pt x="13335" y="47054"/>
                    <a:pt x="13335" y="46995"/>
                  </a:cubicBezTo>
                  <a:lnTo>
                    <a:pt x="13335" y="46554"/>
                  </a:lnTo>
                  <a:cubicBezTo>
                    <a:pt x="13335" y="46495"/>
                    <a:pt x="13300" y="46447"/>
                    <a:pt x="13240" y="46447"/>
                  </a:cubicBezTo>
                  <a:close/>
                  <a:moveTo>
                    <a:pt x="13240" y="47769"/>
                  </a:moveTo>
                  <a:cubicBezTo>
                    <a:pt x="13169" y="47769"/>
                    <a:pt x="13133" y="47816"/>
                    <a:pt x="13133" y="47876"/>
                  </a:cubicBezTo>
                  <a:lnTo>
                    <a:pt x="13133" y="48328"/>
                  </a:lnTo>
                  <a:cubicBezTo>
                    <a:pt x="13133" y="48388"/>
                    <a:pt x="13181" y="48424"/>
                    <a:pt x="13240" y="48424"/>
                  </a:cubicBezTo>
                  <a:cubicBezTo>
                    <a:pt x="13288" y="48424"/>
                    <a:pt x="13335" y="48388"/>
                    <a:pt x="13335" y="48328"/>
                  </a:cubicBezTo>
                  <a:lnTo>
                    <a:pt x="13335" y="47876"/>
                  </a:lnTo>
                  <a:cubicBezTo>
                    <a:pt x="13335" y="47816"/>
                    <a:pt x="13300" y="47769"/>
                    <a:pt x="13240" y="47769"/>
                  </a:cubicBezTo>
                  <a:close/>
                  <a:moveTo>
                    <a:pt x="13240" y="49090"/>
                  </a:moveTo>
                  <a:cubicBezTo>
                    <a:pt x="13169" y="49090"/>
                    <a:pt x="13133" y="49138"/>
                    <a:pt x="13133" y="49197"/>
                  </a:cubicBezTo>
                  <a:lnTo>
                    <a:pt x="13133" y="49567"/>
                  </a:lnTo>
                  <a:cubicBezTo>
                    <a:pt x="13133" y="49638"/>
                    <a:pt x="13181" y="49674"/>
                    <a:pt x="13240" y="49674"/>
                  </a:cubicBezTo>
                  <a:lnTo>
                    <a:pt x="13312" y="49674"/>
                  </a:lnTo>
                  <a:cubicBezTo>
                    <a:pt x="13371" y="49674"/>
                    <a:pt x="13419" y="49638"/>
                    <a:pt x="13419" y="49567"/>
                  </a:cubicBezTo>
                  <a:cubicBezTo>
                    <a:pt x="13419" y="49531"/>
                    <a:pt x="13383" y="49483"/>
                    <a:pt x="13335" y="49471"/>
                  </a:cubicBezTo>
                  <a:lnTo>
                    <a:pt x="13335" y="49197"/>
                  </a:lnTo>
                  <a:cubicBezTo>
                    <a:pt x="13335" y="49138"/>
                    <a:pt x="13300" y="49090"/>
                    <a:pt x="13240" y="49090"/>
                  </a:cubicBezTo>
                  <a:close/>
                  <a:moveTo>
                    <a:pt x="14181" y="49471"/>
                  </a:moveTo>
                  <a:cubicBezTo>
                    <a:pt x="14121" y="49471"/>
                    <a:pt x="14086" y="49519"/>
                    <a:pt x="14086" y="49567"/>
                  </a:cubicBezTo>
                  <a:cubicBezTo>
                    <a:pt x="14086" y="49638"/>
                    <a:pt x="14133" y="49674"/>
                    <a:pt x="14181" y="49674"/>
                  </a:cubicBezTo>
                  <a:lnTo>
                    <a:pt x="14633" y="49674"/>
                  </a:lnTo>
                  <a:cubicBezTo>
                    <a:pt x="14693" y="49674"/>
                    <a:pt x="14740" y="49638"/>
                    <a:pt x="14740" y="49567"/>
                  </a:cubicBezTo>
                  <a:cubicBezTo>
                    <a:pt x="14740" y="49507"/>
                    <a:pt x="14693" y="49471"/>
                    <a:pt x="14633" y="49471"/>
                  </a:cubicBezTo>
                  <a:close/>
                  <a:moveTo>
                    <a:pt x="15502" y="49471"/>
                  </a:moveTo>
                  <a:cubicBezTo>
                    <a:pt x="15431" y="49471"/>
                    <a:pt x="15395" y="49519"/>
                    <a:pt x="15395" y="49567"/>
                  </a:cubicBezTo>
                  <a:cubicBezTo>
                    <a:pt x="15395" y="49638"/>
                    <a:pt x="15443" y="49674"/>
                    <a:pt x="15502" y="49674"/>
                  </a:cubicBezTo>
                  <a:lnTo>
                    <a:pt x="15943" y="49674"/>
                  </a:lnTo>
                  <a:cubicBezTo>
                    <a:pt x="16014" y="49674"/>
                    <a:pt x="16062" y="49638"/>
                    <a:pt x="16050" y="49567"/>
                  </a:cubicBezTo>
                  <a:cubicBezTo>
                    <a:pt x="16050" y="49507"/>
                    <a:pt x="16002" y="49471"/>
                    <a:pt x="15943" y="49471"/>
                  </a:cubicBezTo>
                  <a:close/>
                  <a:moveTo>
                    <a:pt x="16824" y="49471"/>
                  </a:moveTo>
                  <a:cubicBezTo>
                    <a:pt x="16764" y="49471"/>
                    <a:pt x="16717" y="49519"/>
                    <a:pt x="16717" y="49567"/>
                  </a:cubicBezTo>
                  <a:cubicBezTo>
                    <a:pt x="16717" y="49638"/>
                    <a:pt x="16764" y="49674"/>
                    <a:pt x="16824" y="49674"/>
                  </a:cubicBezTo>
                  <a:lnTo>
                    <a:pt x="17264" y="49674"/>
                  </a:lnTo>
                  <a:cubicBezTo>
                    <a:pt x="17348" y="49674"/>
                    <a:pt x="17384" y="49638"/>
                    <a:pt x="17372" y="49567"/>
                  </a:cubicBezTo>
                  <a:cubicBezTo>
                    <a:pt x="17372" y="49507"/>
                    <a:pt x="17324" y="49471"/>
                    <a:pt x="17264" y="49471"/>
                  </a:cubicBezTo>
                  <a:close/>
                  <a:moveTo>
                    <a:pt x="18146" y="49471"/>
                  </a:moveTo>
                  <a:cubicBezTo>
                    <a:pt x="18086" y="49471"/>
                    <a:pt x="18038" y="49519"/>
                    <a:pt x="18038" y="49567"/>
                  </a:cubicBezTo>
                  <a:cubicBezTo>
                    <a:pt x="18038" y="49638"/>
                    <a:pt x="18086" y="49674"/>
                    <a:pt x="18146" y="49674"/>
                  </a:cubicBezTo>
                  <a:lnTo>
                    <a:pt x="18598" y="49674"/>
                  </a:lnTo>
                  <a:cubicBezTo>
                    <a:pt x="18646" y="49674"/>
                    <a:pt x="18717" y="49638"/>
                    <a:pt x="18693" y="49567"/>
                  </a:cubicBezTo>
                  <a:cubicBezTo>
                    <a:pt x="18693" y="49507"/>
                    <a:pt x="18646" y="49471"/>
                    <a:pt x="18598" y="49471"/>
                  </a:cubicBezTo>
                  <a:close/>
                  <a:moveTo>
                    <a:pt x="19467" y="49471"/>
                  </a:moveTo>
                  <a:cubicBezTo>
                    <a:pt x="19408" y="49471"/>
                    <a:pt x="19360" y="49519"/>
                    <a:pt x="19360" y="49567"/>
                  </a:cubicBezTo>
                  <a:cubicBezTo>
                    <a:pt x="19360" y="49638"/>
                    <a:pt x="19408" y="49674"/>
                    <a:pt x="19467" y="49674"/>
                  </a:cubicBezTo>
                  <a:lnTo>
                    <a:pt x="19920" y="49674"/>
                  </a:lnTo>
                  <a:cubicBezTo>
                    <a:pt x="19979" y="49674"/>
                    <a:pt x="20039" y="49638"/>
                    <a:pt x="20027" y="49567"/>
                  </a:cubicBezTo>
                  <a:cubicBezTo>
                    <a:pt x="20027" y="49507"/>
                    <a:pt x="19979" y="49471"/>
                    <a:pt x="19920" y="49471"/>
                  </a:cubicBezTo>
                  <a:close/>
                  <a:moveTo>
                    <a:pt x="20801" y="49471"/>
                  </a:moveTo>
                  <a:cubicBezTo>
                    <a:pt x="20741" y="49471"/>
                    <a:pt x="20693" y="49519"/>
                    <a:pt x="20693" y="49567"/>
                  </a:cubicBezTo>
                  <a:cubicBezTo>
                    <a:pt x="20693" y="49638"/>
                    <a:pt x="20741" y="49674"/>
                    <a:pt x="20801" y="49674"/>
                  </a:cubicBezTo>
                  <a:lnTo>
                    <a:pt x="21241" y="49674"/>
                  </a:lnTo>
                  <a:cubicBezTo>
                    <a:pt x="21301" y="49674"/>
                    <a:pt x="21360" y="49638"/>
                    <a:pt x="21348" y="49567"/>
                  </a:cubicBezTo>
                  <a:cubicBezTo>
                    <a:pt x="21348" y="49507"/>
                    <a:pt x="21301" y="49471"/>
                    <a:pt x="21241" y="49471"/>
                  </a:cubicBezTo>
                  <a:close/>
                  <a:moveTo>
                    <a:pt x="22122" y="49471"/>
                  </a:moveTo>
                  <a:cubicBezTo>
                    <a:pt x="22063" y="49471"/>
                    <a:pt x="22015" y="49519"/>
                    <a:pt x="22015" y="49567"/>
                  </a:cubicBezTo>
                  <a:cubicBezTo>
                    <a:pt x="22015" y="49638"/>
                    <a:pt x="22063" y="49674"/>
                    <a:pt x="22122" y="49674"/>
                  </a:cubicBezTo>
                  <a:lnTo>
                    <a:pt x="22563" y="49674"/>
                  </a:lnTo>
                  <a:cubicBezTo>
                    <a:pt x="22622" y="49674"/>
                    <a:pt x="22682" y="49638"/>
                    <a:pt x="22670" y="49567"/>
                  </a:cubicBezTo>
                  <a:cubicBezTo>
                    <a:pt x="22670" y="49507"/>
                    <a:pt x="22622" y="49471"/>
                    <a:pt x="22563" y="49471"/>
                  </a:cubicBezTo>
                  <a:close/>
                  <a:moveTo>
                    <a:pt x="23444" y="49471"/>
                  </a:moveTo>
                  <a:cubicBezTo>
                    <a:pt x="23384" y="49471"/>
                    <a:pt x="23337" y="49519"/>
                    <a:pt x="23337" y="49567"/>
                  </a:cubicBezTo>
                  <a:cubicBezTo>
                    <a:pt x="23337" y="49638"/>
                    <a:pt x="23384" y="49674"/>
                    <a:pt x="23444" y="49674"/>
                  </a:cubicBezTo>
                  <a:lnTo>
                    <a:pt x="23896" y="49674"/>
                  </a:lnTo>
                  <a:cubicBezTo>
                    <a:pt x="23956" y="49674"/>
                    <a:pt x="24015" y="49638"/>
                    <a:pt x="23992" y="49567"/>
                  </a:cubicBezTo>
                  <a:cubicBezTo>
                    <a:pt x="23992" y="49507"/>
                    <a:pt x="23956" y="49471"/>
                    <a:pt x="23896" y="49471"/>
                  </a:cubicBezTo>
                  <a:close/>
                  <a:moveTo>
                    <a:pt x="24765" y="49471"/>
                  </a:moveTo>
                  <a:cubicBezTo>
                    <a:pt x="24706" y="49471"/>
                    <a:pt x="24670" y="49519"/>
                    <a:pt x="24670" y="49567"/>
                  </a:cubicBezTo>
                  <a:cubicBezTo>
                    <a:pt x="24670" y="49638"/>
                    <a:pt x="24706" y="49674"/>
                    <a:pt x="24765" y="49674"/>
                  </a:cubicBezTo>
                  <a:lnTo>
                    <a:pt x="25218" y="49674"/>
                  </a:lnTo>
                  <a:cubicBezTo>
                    <a:pt x="25277" y="49674"/>
                    <a:pt x="25337" y="49638"/>
                    <a:pt x="25325" y="49567"/>
                  </a:cubicBezTo>
                  <a:cubicBezTo>
                    <a:pt x="25325" y="49507"/>
                    <a:pt x="25277" y="49471"/>
                    <a:pt x="25218" y="49471"/>
                  </a:cubicBezTo>
                  <a:close/>
                  <a:moveTo>
                    <a:pt x="26099" y="49471"/>
                  </a:moveTo>
                  <a:cubicBezTo>
                    <a:pt x="26027" y="49471"/>
                    <a:pt x="25992" y="49519"/>
                    <a:pt x="25992" y="49567"/>
                  </a:cubicBezTo>
                  <a:cubicBezTo>
                    <a:pt x="25992" y="49638"/>
                    <a:pt x="26039" y="49674"/>
                    <a:pt x="26099" y="49674"/>
                  </a:cubicBezTo>
                  <a:lnTo>
                    <a:pt x="26539" y="49674"/>
                  </a:lnTo>
                  <a:cubicBezTo>
                    <a:pt x="26599" y="49674"/>
                    <a:pt x="26647" y="49638"/>
                    <a:pt x="26647" y="49567"/>
                  </a:cubicBezTo>
                  <a:cubicBezTo>
                    <a:pt x="26647" y="49507"/>
                    <a:pt x="26599" y="49471"/>
                    <a:pt x="26539" y="49471"/>
                  </a:cubicBezTo>
                  <a:close/>
                  <a:moveTo>
                    <a:pt x="27421" y="49471"/>
                  </a:moveTo>
                  <a:cubicBezTo>
                    <a:pt x="27361" y="49471"/>
                    <a:pt x="27313" y="49519"/>
                    <a:pt x="27313" y="49567"/>
                  </a:cubicBezTo>
                  <a:cubicBezTo>
                    <a:pt x="27313" y="49638"/>
                    <a:pt x="27361" y="49674"/>
                    <a:pt x="27421" y="49674"/>
                  </a:cubicBezTo>
                  <a:lnTo>
                    <a:pt x="27861" y="49674"/>
                  </a:lnTo>
                  <a:cubicBezTo>
                    <a:pt x="27921" y="49674"/>
                    <a:pt x="27968" y="49638"/>
                    <a:pt x="27968" y="49567"/>
                  </a:cubicBezTo>
                  <a:cubicBezTo>
                    <a:pt x="27968" y="49507"/>
                    <a:pt x="27921" y="49471"/>
                    <a:pt x="27861" y="49471"/>
                  </a:cubicBezTo>
                  <a:close/>
                  <a:moveTo>
                    <a:pt x="28742" y="49471"/>
                  </a:moveTo>
                  <a:cubicBezTo>
                    <a:pt x="28683" y="49471"/>
                    <a:pt x="28635" y="49519"/>
                    <a:pt x="28635" y="49567"/>
                  </a:cubicBezTo>
                  <a:cubicBezTo>
                    <a:pt x="28635" y="49638"/>
                    <a:pt x="28683" y="49674"/>
                    <a:pt x="28742" y="49674"/>
                  </a:cubicBezTo>
                  <a:lnTo>
                    <a:pt x="29028" y="49674"/>
                  </a:lnTo>
                  <a:cubicBezTo>
                    <a:pt x="29087" y="49674"/>
                    <a:pt x="29135" y="49638"/>
                    <a:pt x="29135" y="49567"/>
                  </a:cubicBezTo>
                  <a:cubicBezTo>
                    <a:pt x="29135" y="49507"/>
                    <a:pt x="29087" y="49471"/>
                    <a:pt x="29028" y="4947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9"/>
            <p:cNvSpPr/>
            <p:nvPr/>
          </p:nvSpPr>
          <p:spPr>
            <a:xfrm>
              <a:off x="2129718" y="3794038"/>
              <a:ext cx="445825" cy="823504"/>
            </a:xfrm>
            <a:custGeom>
              <a:avLst/>
              <a:gdLst/>
              <a:ahLst/>
              <a:cxnLst/>
              <a:rect l="l" t="t" r="r" b="b"/>
              <a:pathLst>
                <a:path w="11895" h="21694" extrusionOk="0">
                  <a:moveTo>
                    <a:pt x="2310" y="0"/>
                  </a:moveTo>
                  <a:cubicBezTo>
                    <a:pt x="1060" y="0"/>
                    <a:pt x="0" y="1000"/>
                    <a:pt x="0" y="2262"/>
                  </a:cubicBezTo>
                  <a:lnTo>
                    <a:pt x="0" y="19431"/>
                  </a:lnTo>
                  <a:cubicBezTo>
                    <a:pt x="0" y="20681"/>
                    <a:pt x="1036" y="21693"/>
                    <a:pt x="2274" y="21693"/>
                  </a:cubicBezTo>
                  <a:lnTo>
                    <a:pt x="9608" y="21681"/>
                  </a:lnTo>
                  <a:cubicBezTo>
                    <a:pt x="10859" y="21681"/>
                    <a:pt x="11871" y="20669"/>
                    <a:pt x="11871" y="19419"/>
                  </a:cubicBezTo>
                  <a:lnTo>
                    <a:pt x="11894" y="2238"/>
                  </a:lnTo>
                  <a:cubicBezTo>
                    <a:pt x="11894" y="1012"/>
                    <a:pt x="10882" y="0"/>
                    <a:pt x="9632" y="0"/>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9"/>
            <p:cNvSpPr/>
            <p:nvPr/>
          </p:nvSpPr>
          <p:spPr>
            <a:xfrm>
              <a:off x="2112290" y="3808957"/>
              <a:ext cx="441814" cy="814470"/>
            </a:xfrm>
            <a:custGeom>
              <a:avLst/>
              <a:gdLst/>
              <a:ahLst/>
              <a:cxnLst/>
              <a:rect l="l" t="t" r="r" b="b"/>
              <a:pathLst>
                <a:path w="11788" h="21456" extrusionOk="0">
                  <a:moveTo>
                    <a:pt x="2275" y="0"/>
                  </a:moveTo>
                  <a:cubicBezTo>
                    <a:pt x="1048" y="0"/>
                    <a:pt x="1" y="1012"/>
                    <a:pt x="1" y="2238"/>
                  </a:cubicBezTo>
                  <a:lnTo>
                    <a:pt x="1" y="19217"/>
                  </a:lnTo>
                  <a:cubicBezTo>
                    <a:pt x="1" y="20455"/>
                    <a:pt x="1025" y="21455"/>
                    <a:pt x="2263" y="21455"/>
                  </a:cubicBezTo>
                  <a:lnTo>
                    <a:pt x="9526" y="21431"/>
                  </a:lnTo>
                  <a:cubicBezTo>
                    <a:pt x="10764" y="21431"/>
                    <a:pt x="11776" y="20443"/>
                    <a:pt x="11776" y="19205"/>
                  </a:cubicBezTo>
                  <a:lnTo>
                    <a:pt x="11788" y="2226"/>
                  </a:lnTo>
                  <a:cubicBezTo>
                    <a:pt x="11764" y="1000"/>
                    <a:pt x="10764" y="0"/>
                    <a:pt x="9526"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9"/>
            <p:cNvSpPr/>
            <p:nvPr/>
          </p:nvSpPr>
          <p:spPr>
            <a:xfrm>
              <a:off x="2281435" y="3860014"/>
              <a:ext cx="104457" cy="25813"/>
            </a:xfrm>
            <a:custGeom>
              <a:avLst/>
              <a:gdLst/>
              <a:ahLst/>
              <a:cxnLst/>
              <a:rect l="l" t="t" r="r" b="b"/>
              <a:pathLst>
                <a:path w="2787" h="680" extrusionOk="0">
                  <a:moveTo>
                    <a:pt x="345" y="0"/>
                  </a:moveTo>
                  <a:cubicBezTo>
                    <a:pt x="143" y="0"/>
                    <a:pt x="0" y="143"/>
                    <a:pt x="0" y="346"/>
                  </a:cubicBezTo>
                  <a:cubicBezTo>
                    <a:pt x="0" y="536"/>
                    <a:pt x="167" y="679"/>
                    <a:pt x="345" y="679"/>
                  </a:cubicBezTo>
                  <a:lnTo>
                    <a:pt x="2441" y="679"/>
                  </a:lnTo>
                  <a:cubicBezTo>
                    <a:pt x="2631" y="679"/>
                    <a:pt x="2786" y="524"/>
                    <a:pt x="2786" y="346"/>
                  </a:cubicBezTo>
                  <a:cubicBezTo>
                    <a:pt x="2786" y="143"/>
                    <a:pt x="2620" y="0"/>
                    <a:pt x="2441" y="0"/>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p:cNvSpPr/>
            <p:nvPr/>
          </p:nvSpPr>
          <p:spPr>
            <a:xfrm>
              <a:off x="2243056" y="3860697"/>
              <a:ext cx="25449" cy="25130"/>
            </a:xfrm>
            <a:custGeom>
              <a:avLst/>
              <a:gdLst/>
              <a:ahLst/>
              <a:cxnLst/>
              <a:rect l="l" t="t" r="r" b="b"/>
              <a:pathLst>
                <a:path w="679" h="662" extrusionOk="0">
                  <a:moveTo>
                    <a:pt x="334" y="0"/>
                  </a:moveTo>
                  <a:cubicBezTo>
                    <a:pt x="244" y="0"/>
                    <a:pt x="155" y="30"/>
                    <a:pt x="95" y="90"/>
                  </a:cubicBezTo>
                  <a:cubicBezTo>
                    <a:pt x="36" y="149"/>
                    <a:pt x="0" y="232"/>
                    <a:pt x="0" y="328"/>
                  </a:cubicBezTo>
                  <a:cubicBezTo>
                    <a:pt x="0" y="411"/>
                    <a:pt x="36" y="506"/>
                    <a:pt x="95" y="566"/>
                  </a:cubicBezTo>
                  <a:cubicBezTo>
                    <a:pt x="155" y="637"/>
                    <a:pt x="250" y="661"/>
                    <a:pt x="334" y="661"/>
                  </a:cubicBezTo>
                  <a:cubicBezTo>
                    <a:pt x="429" y="661"/>
                    <a:pt x="512" y="625"/>
                    <a:pt x="572" y="566"/>
                  </a:cubicBezTo>
                  <a:cubicBezTo>
                    <a:pt x="655" y="506"/>
                    <a:pt x="679" y="411"/>
                    <a:pt x="679" y="328"/>
                  </a:cubicBezTo>
                  <a:cubicBezTo>
                    <a:pt x="679" y="232"/>
                    <a:pt x="631" y="149"/>
                    <a:pt x="572" y="90"/>
                  </a:cubicBezTo>
                  <a:cubicBezTo>
                    <a:pt x="512" y="30"/>
                    <a:pt x="423" y="0"/>
                    <a:pt x="334" y="0"/>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p:cNvSpPr/>
            <p:nvPr/>
          </p:nvSpPr>
          <p:spPr>
            <a:xfrm>
              <a:off x="2293466" y="4522576"/>
              <a:ext cx="74997" cy="75540"/>
            </a:xfrm>
            <a:custGeom>
              <a:avLst/>
              <a:gdLst/>
              <a:ahLst/>
              <a:cxnLst/>
              <a:rect l="l" t="t" r="r" b="b"/>
              <a:pathLst>
                <a:path w="2001" h="1990" extrusionOk="0">
                  <a:moveTo>
                    <a:pt x="1001" y="1"/>
                  </a:moveTo>
                  <a:cubicBezTo>
                    <a:pt x="453" y="1"/>
                    <a:pt x="1" y="441"/>
                    <a:pt x="1" y="1001"/>
                  </a:cubicBezTo>
                  <a:cubicBezTo>
                    <a:pt x="1" y="1549"/>
                    <a:pt x="453" y="1989"/>
                    <a:pt x="1001" y="1989"/>
                  </a:cubicBezTo>
                  <a:cubicBezTo>
                    <a:pt x="1548" y="1989"/>
                    <a:pt x="2001" y="1549"/>
                    <a:pt x="2001" y="1001"/>
                  </a:cubicBezTo>
                  <a:cubicBezTo>
                    <a:pt x="2001" y="441"/>
                    <a:pt x="1548" y="1"/>
                    <a:pt x="1001" y="1"/>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9"/>
            <p:cNvSpPr/>
            <p:nvPr/>
          </p:nvSpPr>
          <p:spPr>
            <a:xfrm>
              <a:off x="2156478" y="3930051"/>
              <a:ext cx="357934" cy="565908"/>
            </a:xfrm>
            <a:custGeom>
              <a:avLst/>
              <a:gdLst/>
              <a:ahLst/>
              <a:cxnLst/>
              <a:rect l="l" t="t" r="r" b="b"/>
              <a:pathLst>
                <a:path w="9550" h="14908" extrusionOk="0">
                  <a:moveTo>
                    <a:pt x="762" y="1"/>
                  </a:moveTo>
                  <a:cubicBezTo>
                    <a:pt x="346" y="1"/>
                    <a:pt x="0" y="346"/>
                    <a:pt x="0" y="763"/>
                  </a:cubicBezTo>
                  <a:lnTo>
                    <a:pt x="0" y="14157"/>
                  </a:lnTo>
                  <a:cubicBezTo>
                    <a:pt x="0" y="14574"/>
                    <a:pt x="334" y="14907"/>
                    <a:pt x="762" y="14907"/>
                  </a:cubicBezTo>
                  <a:lnTo>
                    <a:pt x="8704" y="14907"/>
                  </a:lnTo>
                  <a:cubicBezTo>
                    <a:pt x="9168" y="14907"/>
                    <a:pt x="9549" y="14538"/>
                    <a:pt x="9549" y="14062"/>
                  </a:cubicBezTo>
                  <a:lnTo>
                    <a:pt x="9549" y="763"/>
                  </a:lnTo>
                  <a:cubicBezTo>
                    <a:pt x="9537" y="346"/>
                    <a:pt x="9192" y="1"/>
                    <a:pt x="877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9"/>
            <p:cNvSpPr/>
            <p:nvPr/>
          </p:nvSpPr>
          <p:spPr>
            <a:xfrm>
              <a:off x="2196619" y="4069290"/>
              <a:ext cx="278964" cy="282498"/>
            </a:xfrm>
            <a:custGeom>
              <a:avLst/>
              <a:gdLst/>
              <a:ahLst/>
              <a:cxnLst/>
              <a:rect l="l" t="t" r="r" b="b"/>
              <a:pathLst>
                <a:path w="7443" h="7442" extrusionOk="0">
                  <a:moveTo>
                    <a:pt x="3716" y="0"/>
                  </a:moveTo>
                  <a:cubicBezTo>
                    <a:pt x="1668" y="0"/>
                    <a:pt x="1" y="1667"/>
                    <a:pt x="1" y="3727"/>
                  </a:cubicBezTo>
                  <a:cubicBezTo>
                    <a:pt x="1" y="5786"/>
                    <a:pt x="1668" y="7441"/>
                    <a:pt x="3716" y="7441"/>
                  </a:cubicBezTo>
                  <a:cubicBezTo>
                    <a:pt x="5776" y="7441"/>
                    <a:pt x="7442" y="5786"/>
                    <a:pt x="7442" y="3727"/>
                  </a:cubicBezTo>
                  <a:cubicBezTo>
                    <a:pt x="7442" y="1667"/>
                    <a:pt x="5776" y="0"/>
                    <a:pt x="3716" y="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p:cNvSpPr/>
            <p:nvPr/>
          </p:nvSpPr>
          <p:spPr>
            <a:xfrm>
              <a:off x="2271166" y="4121827"/>
              <a:ext cx="148946" cy="176628"/>
            </a:xfrm>
            <a:custGeom>
              <a:avLst/>
              <a:gdLst/>
              <a:ahLst/>
              <a:cxnLst/>
              <a:rect l="l" t="t" r="r" b="b"/>
              <a:pathLst>
                <a:path w="3974" h="4653" extrusionOk="0">
                  <a:moveTo>
                    <a:pt x="2809" y="465"/>
                  </a:moveTo>
                  <a:cubicBezTo>
                    <a:pt x="3015" y="465"/>
                    <a:pt x="3197" y="620"/>
                    <a:pt x="3239" y="831"/>
                  </a:cubicBezTo>
                  <a:cubicBezTo>
                    <a:pt x="3275" y="1069"/>
                    <a:pt x="3120" y="1307"/>
                    <a:pt x="2882" y="1331"/>
                  </a:cubicBezTo>
                  <a:cubicBezTo>
                    <a:pt x="2854" y="1336"/>
                    <a:pt x="2827" y="1339"/>
                    <a:pt x="2800" y="1339"/>
                  </a:cubicBezTo>
                  <a:cubicBezTo>
                    <a:pt x="2594" y="1339"/>
                    <a:pt x="2412" y="1184"/>
                    <a:pt x="2370" y="973"/>
                  </a:cubicBezTo>
                  <a:cubicBezTo>
                    <a:pt x="2322" y="735"/>
                    <a:pt x="2489" y="509"/>
                    <a:pt x="2727" y="473"/>
                  </a:cubicBezTo>
                  <a:cubicBezTo>
                    <a:pt x="2754" y="468"/>
                    <a:pt x="2782" y="465"/>
                    <a:pt x="2809" y="465"/>
                  </a:cubicBezTo>
                  <a:close/>
                  <a:moveTo>
                    <a:pt x="1644" y="2424"/>
                  </a:moveTo>
                  <a:cubicBezTo>
                    <a:pt x="1665" y="2424"/>
                    <a:pt x="1686" y="2433"/>
                    <a:pt x="1703" y="2450"/>
                  </a:cubicBezTo>
                  <a:cubicBezTo>
                    <a:pt x="1727" y="2474"/>
                    <a:pt x="1751" y="2521"/>
                    <a:pt x="1715" y="2569"/>
                  </a:cubicBezTo>
                  <a:lnTo>
                    <a:pt x="703" y="3986"/>
                  </a:lnTo>
                  <a:cubicBezTo>
                    <a:pt x="691" y="3998"/>
                    <a:pt x="679" y="4010"/>
                    <a:pt x="643" y="4010"/>
                  </a:cubicBezTo>
                  <a:cubicBezTo>
                    <a:pt x="631" y="4010"/>
                    <a:pt x="596" y="4010"/>
                    <a:pt x="584" y="3998"/>
                  </a:cubicBezTo>
                  <a:cubicBezTo>
                    <a:pt x="536" y="3962"/>
                    <a:pt x="536" y="3902"/>
                    <a:pt x="572" y="3879"/>
                  </a:cubicBezTo>
                  <a:lnTo>
                    <a:pt x="1584" y="2462"/>
                  </a:lnTo>
                  <a:cubicBezTo>
                    <a:pt x="1597" y="2436"/>
                    <a:pt x="1620" y="2424"/>
                    <a:pt x="1644" y="2424"/>
                  </a:cubicBezTo>
                  <a:close/>
                  <a:moveTo>
                    <a:pt x="2440" y="1"/>
                  </a:moveTo>
                  <a:cubicBezTo>
                    <a:pt x="2362" y="1"/>
                    <a:pt x="2283" y="7"/>
                    <a:pt x="2203" y="21"/>
                  </a:cubicBezTo>
                  <a:cubicBezTo>
                    <a:pt x="1453" y="140"/>
                    <a:pt x="929" y="866"/>
                    <a:pt x="1048" y="1628"/>
                  </a:cubicBezTo>
                  <a:cubicBezTo>
                    <a:pt x="1060" y="1724"/>
                    <a:pt x="1096" y="1807"/>
                    <a:pt x="1120" y="1890"/>
                  </a:cubicBezTo>
                  <a:lnTo>
                    <a:pt x="977" y="1997"/>
                  </a:lnTo>
                  <a:cubicBezTo>
                    <a:pt x="941" y="2021"/>
                    <a:pt x="941" y="2045"/>
                    <a:pt x="941" y="2081"/>
                  </a:cubicBezTo>
                  <a:cubicBezTo>
                    <a:pt x="941" y="2105"/>
                    <a:pt x="953" y="2140"/>
                    <a:pt x="977" y="2152"/>
                  </a:cubicBezTo>
                  <a:lnTo>
                    <a:pt x="1108" y="2235"/>
                  </a:lnTo>
                  <a:lnTo>
                    <a:pt x="1036" y="2343"/>
                  </a:lnTo>
                  <a:lnTo>
                    <a:pt x="893" y="2378"/>
                  </a:lnTo>
                  <a:cubicBezTo>
                    <a:pt x="858" y="2390"/>
                    <a:pt x="822" y="2438"/>
                    <a:pt x="822" y="2474"/>
                  </a:cubicBezTo>
                  <a:lnTo>
                    <a:pt x="858" y="2616"/>
                  </a:lnTo>
                  <a:lnTo>
                    <a:pt x="750" y="2759"/>
                  </a:lnTo>
                  <a:lnTo>
                    <a:pt x="619" y="2795"/>
                  </a:lnTo>
                  <a:cubicBezTo>
                    <a:pt x="572" y="2807"/>
                    <a:pt x="536" y="2855"/>
                    <a:pt x="536" y="2890"/>
                  </a:cubicBezTo>
                  <a:lnTo>
                    <a:pt x="572" y="3033"/>
                  </a:lnTo>
                  <a:lnTo>
                    <a:pt x="465" y="3176"/>
                  </a:lnTo>
                  <a:lnTo>
                    <a:pt x="334" y="3212"/>
                  </a:lnTo>
                  <a:cubicBezTo>
                    <a:pt x="286" y="3224"/>
                    <a:pt x="262" y="3271"/>
                    <a:pt x="262" y="3307"/>
                  </a:cubicBezTo>
                  <a:lnTo>
                    <a:pt x="286" y="3450"/>
                  </a:lnTo>
                  <a:lnTo>
                    <a:pt x="24" y="3819"/>
                  </a:lnTo>
                  <a:cubicBezTo>
                    <a:pt x="0" y="3831"/>
                    <a:pt x="0" y="3867"/>
                    <a:pt x="0" y="3879"/>
                  </a:cubicBezTo>
                  <a:lnTo>
                    <a:pt x="119" y="4581"/>
                  </a:lnTo>
                  <a:cubicBezTo>
                    <a:pt x="143" y="4617"/>
                    <a:pt x="179" y="4652"/>
                    <a:pt x="227" y="4652"/>
                  </a:cubicBezTo>
                  <a:lnTo>
                    <a:pt x="929" y="4533"/>
                  </a:lnTo>
                  <a:cubicBezTo>
                    <a:pt x="953" y="4533"/>
                    <a:pt x="977" y="4521"/>
                    <a:pt x="989" y="4498"/>
                  </a:cubicBezTo>
                  <a:lnTo>
                    <a:pt x="2084" y="2950"/>
                  </a:lnTo>
                  <a:lnTo>
                    <a:pt x="2227" y="3045"/>
                  </a:lnTo>
                  <a:cubicBezTo>
                    <a:pt x="2251" y="3057"/>
                    <a:pt x="2286" y="3057"/>
                    <a:pt x="2298" y="3057"/>
                  </a:cubicBezTo>
                  <a:cubicBezTo>
                    <a:pt x="2322" y="3045"/>
                    <a:pt x="2346" y="3033"/>
                    <a:pt x="2358" y="2997"/>
                  </a:cubicBezTo>
                  <a:lnTo>
                    <a:pt x="2405" y="2831"/>
                  </a:lnTo>
                  <a:cubicBezTo>
                    <a:pt x="2431" y="2832"/>
                    <a:pt x="2455" y="2833"/>
                    <a:pt x="2480" y="2833"/>
                  </a:cubicBezTo>
                  <a:cubicBezTo>
                    <a:pt x="3347" y="2833"/>
                    <a:pt x="3973" y="2033"/>
                    <a:pt x="3846" y="1200"/>
                  </a:cubicBezTo>
                  <a:cubicBezTo>
                    <a:pt x="3707" y="495"/>
                    <a:pt x="3118" y="1"/>
                    <a:pt x="24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2156028" y="3930051"/>
              <a:ext cx="286984" cy="440716"/>
            </a:xfrm>
            <a:custGeom>
              <a:avLst/>
              <a:gdLst/>
              <a:ahLst/>
              <a:cxnLst/>
              <a:rect l="l" t="t" r="r" b="b"/>
              <a:pathLst>
                <a:path w="7657" h="11610" extrusionOk="0">
                  <a:moveTo>
                    <a:pt x="6692" y="1"/>
                  </a:moveTo>
                  <a:lnTo>
                    <a:pt x="1" y="10145"/>
                  </a:lnTo>
                  <a:lnTo>
                    <a:pt x="1" y="11609"/>
                  </a:lnTo>
                  <a:lnTo>
                    <a:pt x="7656" y="1"/>
                  </a:ln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p:cNvSpPr/>
            <p:nvPr/>
          </p:nvSpPr>
          <p:spPr>
            <a:xfrm>
              <a:off x="2156028" y="3930051"/>
              <a:ext cx="357934" cy="565908"/>
            </a:xfrm>
            <a:custGeom>
              <a:avLst/>
              <a:gdLst/>
              <a:ahLst/>
              <a:cxnLst/>
              <a:rect l="l" t="t" r="r" b="b"/>
              <a:pathLst>
                <a:path w="9550" h="14908" extrusionOk="0">
                  <a:moveTo>
                    <a:pt x="8906" y="1"/>
                  </a:moveTo>
                  <a:lnTo>
                    <a:pt x="1" y="13514"/>
                  </a:lnTo>
                  <a:lnTo>
                    <a:pt x="1" y="14217"/>
                  </a:lnTo>
                  <a:cubicBezTo>
                    <a:pt x="1" y="14598"/>
                    <a:pt x="310" y="14907"/>
                    <a:pt x="691" y="14907"/>
                  </a:cubicBezTo>
                  <a:lnTo>
                    <a:pt x="2525" y="14907"/>
                  </a:lnTo>
                  <a:lnTo>
                    <a:pt x="9549" y="4251"/>
                  </a:lnTo>
                  <a:lnTo>
                    <a:pt x="9549" y="644"/>
                  </a:lnTo>
                  <a:cubicBezTo>
                    <a:pt x="9549" y="299"/>
                    <a:pt x="9264" y="1"/>
                    <a:pt x="8906" y="1"/>
                  </a:cubicBez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613071" y="2945887"/>
              <a:ext cx="620032" cy="579991"/>
            </a:xfrm>
            <a:custGeom>
              <a:avLst/>
              <a:gdLst/>
              <a:ahLst/>
              <a:cxnLst/>
              <a:rect l="l" t="t" r="r" b="b"/>
              <a:pathLst>
                <a:path w="16543" h="15279" extrusionOk="0">
                  <a:moveTo>
                    <a:pt x="687" y="0"/>
                  </a:moveTo>
                  <a:cubicBezTo>
                    <a:pt x="0" y="0"/>
                    <a:pt x="55" y="821"/>
                    <a:pt x="806" y="1186"/>
                  </a:cubicBezTo>
                  <a:cubicBezTo>
                    <a:pt x="1473" y="1531"/>
                    <a:pt x="2568" y="1674"/>
                    <a:pt x="2604" y="2138"/>
                  </a:cubicBezTo>
                  <a:cubicBezTo>
                    <a:pt x="2616" y="2472"/>
                    <a:pt x="1961" y="2495"/>
                    <a:pt x="1997" y="2829"/>
                  </a:cubicBezTo>
                  <a:cubicBezTo>
                    <a:pt x="2020" y="3226"/>
                    <a:pt x="2823" y="3461"/>
                    <a:pt x="3372" y="3461"/>
                  </a:cubicBezTo>
                  <a:cubicBezTo>
                    <a:pt x="3399" y="3461"/>
                    <a:pt x="3424" y="3461"/>
                    <a:pt x="3450" y="3460"/>
                  </a:cubicBezTo>
                  <a:cubicBezTo>
                    <a:pt x="3997" y="3460"/>
                    <a:pt x="4866" y="3662"/>
                    <a:pt x="4878" y="4091"/>
                  </a:cubicBezTo>
                  <a:cubicBezTo>
                    <a:pt x="4021" y="4150"/>
                    <a:pt x="3128" y="4210"/>
                    <a:pt x="2711" y="4686"/>
                  </a:cubicBezTo>
                  <a:cubicBezTo>
                    <a:pt x="2318" y="5151"/>
                    <a:pt x="2688" y="6174"/>
                    <a:pt x="3485" y="6532"/>
                  </a:cubicBezTo>
                  <a:cubicBezTo>
                    <a:pt x="3672" y="6617"/>
                    <a:pt x="3851" y="6649"/>
                    <a:pt x="4026" y="6649"/>
                  </a:cubicBezTo>
                  <a:cubicBezTo>
                    <a:pt x="4364" y="6649"/>
                    <a:pt x="4683" y="6527"/>
                    <a:pt x="4997" y="6424"/>
                  </a:cubicBezTo>
                  <a:cubicBezTo>
                    <a:pt x="5180" y="6371"/>
                    <a:pt x="5399" y="6334"/>
                    <a:pt x="5620" y="6334"/>
                  </a:cubicBezTo>
                  <a:cubicBezTo>
                    <a:pt x="5989" y="6334"/>
                    <a:pt x="6367" y="6436"/>
                    <a:pt x="6605" y="6734"/>
                  </a:cubicBezTo>
                  <a:cubicBezTo>
                    <a:pt x="6200" y="7234"/>
                    <a:pt x="5878" y="7984"/>
                    <a:pt x="6402" y="8544"/>
                  </a:cubicBezTo>
                  <a:cubicBezTo>
                    <a:pt x="6669" y="8852"/>
                    <a:pt x="7052" y="8908"/>
                    <a:pt x="7459" y="8908"/>
                  </a:cubicBezTo>
                  <a:cubicBezTo>
                    <a:pt x="7693" y="8908"/>
                    <a:pt x="7935" y="8889"/>
                    <a:pt x="8167" y="8889"/>
                  </a:cubicBezTo>
                  <a:cubicBezTo>
                    <a:pt x="8578" y="8889"/>
                    <a:pt x="8960" y="8947"/>
                    <a:pt x="9212" y="9270"/>
                  </a:cubicBezTo>
                  <a:cubicBezTo>
                    <a:pt x="8760" y="9627"/>
                    <a:pt x="8319" y="9996"/>
                    <a:pt x="8093" y="10532"/>
                  </a:cubicBezTo>
                  <a:cubicBezTo>
                    <a:pt x="7867" y="11056"/>
                    <a:pt x="7902" y="11782"/>
                    <a:pt x="8272" y="12187"/>
                  </a:cubicBezTo>
                  <a:cubicBezTo>
                    <a:pt x="8519" y="12476"/>
                    <a:pt x="8896" y="12532"/>
                    <a:pt x="9296" y="12532"/>
                  </a:cubicBezTo>
                  <a:cubicBezTo>
                    <a:pt x="9548" y="12532"/>
                    <a:pt x="9809" y="12510"/>
                    <a:pt x="10052" y="12510"/>
                  </a:cubicBezTo>
                  <a:cubicBezTo>
                    <a:pt x="10517" y="12510"/>
                    <a:pt x="10916" y="12592"/>
                    <a:pt x="11058" y="13068"/>
                  </a:cubicBezTo>
                  <a:cubicBezTo>
                    <a:pt x="11177" y="13521"/>
                    <a:pt x="10867" y="14116"/>
                    <a:pt x="10903" y="14616"/>
                  </a:cubicBezTo>
                  <a:cubicBezTo>
                    <a:pt x="10936" y="15082"/>
                    <a:pt x="11289" y="15279"/>
                    <a:pt x="11719" y="15279"/>
                  </a:cubicBezTo>
                  <a:cubicBezTo>
                    <a:pt x="11915" y="15279"/>
                    <a:pt x="12127" y="15238"/>
                    <a:pt x="12332" y="15164"/>
                  </a:cubicBezTo>
                  <a:cubicBezTo>
                    <a:pt x="13379" y="14795"/>
                    <a:pt x="15344" y="13425"/>
                    <a:pt x="15415" y="12139"/>
                  </a:cubicBezTo>
                  <a:cubicBezTo>
                    <a:pt x="15415" y="11473"/>
                    <a:pt x="14499" y="11258"/>
                    <a:pt x="14499" y="10604"/>
                  </a:cubicBezTo>
                  <a:cubicBezTo>
                    <a:pt x="14451" y="9734"/>
                    <a:pt x="15332" y="9580"/>
                    <a:pt x="15892" y="8913"/>
                  </a:cubicBezTo>
                  <a:cubicBezTo>
                    <a:pt x="16542" y="8165"/>
                    <a:pt x="15702" y="7377"/>
                    <a:pt x="14710" y="7377"/>
                  </a:cubicBezTo>
                  <a:cubicBezTo>
                    <a:pt x="14613" y="7377"/>
                    <a:pt x="14514" y="7385"/>
                    <a:pt x="14415" y="7401"/>
                  </a:cubicBezTo>
                  <a:cubicBezTo>
                    <a:pt x="13827" y="7492"/>
                    <a:pt x="13137" y="7741"/>
                    <a:pt x="12601" y="7741"/>
                  </a:cubicBezTo>
                  <a:cubicBezTo>
                    <a:pt x="12301" y="7741"/>
                    <a:pt x="12049" y="7663"/>
                    <a:pt x="11891" y="7437"/>
                  </a:cubicBezTo>
                  <a:cubicBezTo>
                    <a:pt x="11843" y="6591"/>
                    <a:pt x="12594" y="5841"/>
                    <a:pt x="13105" y="5067"/>
                  </a:cubicBezTo>
                  <a:cubicBezTo>
                    <a:pt x="13665" y="4317"/>
                    <a:pt x="13879" y="3234"/>
                    <a:pt x="12891" y="2781"/>
                  </a:cubicBezTo>
                  <a:cubicBezTo>
                    <a:pt x="12607" y="2656"/>
                    <a:pt x="12310" y="2606"/>
                    <a:pt x="12006" y="2606"/>
                  </a:cubicBezTo>
                  <a:cubicBezTo>
                    <a:pt x="11125" y="2606"/>
                    <a:pt x="10187" y="3027"/>
                    <a:pt x="9355" y="3257"/>
                  </a:cubicBezTo>
                  <a:cubicBezTo>
                    <a:pt x="9139" y="3323"/>
                    <a:pt x="8890" y="3365"/>
                    <a:pt x="8644" y="3365"/>
                  </a:cubicBezTo>
                  <a:cubicBezTo>
                    <a:pt x="8306" y="3365"/>
                    <a:pt x="7975" y="3286"/>
                    <a:pt x="7748" y="3079"/>
                  </a:cubicBezTo>
                  <a:cubicBezTo>
                    <a:pt x="6974" y="2376"/>
                    <a:pt x="8545" y="1221"/>
                    <a:pt x="7390" y="793"/>
                  </a:cubicBezTo>
                  <a:cubicBezTo>
                    <a:pt x="7288" y="777"/>
                    <a:pt x="7186" y="769"/>
                    <a:pt x="7086" y="769"/>
                  </a:cubicBezTo>
                  <a:cubicBezTo>
                    <a:pt x="6669" y="769"/>
                    <a:pt x="6299" y="905"/>
                    <a:pt x="6117" y="1126"/>
                  </a:cubicBezTo>
                  <a:cubicBezTo>
                    <a:pt x="5881" y="1413"/>
                    <a:pt x="5734" y="1894"/>
                    <a:pt x="5326" y="1894"/>
                  </a:cubicBezTo>
                  <a:cubicBezTo>
                    <a:pt x="5259" y="1894"/>
                    <a:pt x="5186" y="1881"/>
                    <a:pt x="5104" y="1853"/>
                  </a:cubicBezTo>
                  <a:cubicBezTo>
                    <a:pt x="4438" y="1638"/>
                    <a:pt x="4914" y="936"/>
                    <a:pt x="4414" y="531"/>
                  </a:cubicBezTo>
                  <a:cubicBezTo>
                    <a:pt x="4243" y="393"/>
                    <a:pt x="3986" y="331"/>
                    <a:pt x="3742" y="331"/>
                  </a:cubicBezTo>
                  <a:cubicBezTo>
                    <a:pt x="3543" y="331"/>
                    <a:pt x="3352" y="373"/>
                    <a:pt x="3223" y="448"/>
                  </a:cubicBezTo>
                  <a:cubicBezTo>
                    <a:pt x="2949" y="602"/>
                    <a:pt x="2902" y="888"/>
                    <a:pt x="2854" y="1162"/>
                  </a:cubicBezTo>
                  <a:cubicBezTo>
                    <a:pt x="2068" y="948"/>
                    <a:pt x="2378" y="340"/>
                    <a:pt x="937" y="31"/>
                  </a:cubicBezTo>
                  <a:cubicBezTo>
                    <a:pt x="845" y="10"/>
                    <a:pt x="762" y="0"/>
                    <a:pt x="68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789750" y="3038131"/>
              <a:ext cx="331473" cy="447700"/>
            </a:xfrm>
            <a:custGeom>
              <a:avLst/>
              <a:gdLst/>
              <a:ahLst/>
              <a:cxnLst/>
              <a:rect l="l" t="t" r="r" b="b"/>
              <a:pathLst>
                <a:path w="8844" h="11794" extrusionOk="0">
                  <a:moveTo>
                    <a:pt x="6" y="1"/>
                  </a:moveTo>
                  <a:cubicBezTo>
                    <a:pt x="0" y="1"/>
                    <a:pt x="6" y="6"/>
                    <a:pt x="21" y="6"/>
                  </a:cubicBezTo>
                  <a:cubicBezTo>
                    <a:pt x="13" y="2"/>
                    <a:pt x="8" y="1"/>
                    <a:pt x="6" y="1"/>
                  </a:cubicBezTo>
                  <a:close/>
                  <a:moveTo>
                    <a:pt x="21" y="6"/>
                  </a:moveTo>
                  <a:cubicBezTo>
                    <a:pt x="1331" y="839"/>
                    <a:pt x="2474" y="1673"/>
                    <a:pt x="3510" y="2601"/>
                  </a:cubicBezTo>
                  <a:cubicBezTo>
                    <a:pt x="4462" y="3554"/>
                    <a:pt x="5332" y="4518"/>
                    <a:pt x="6094" y="5518"/>
                  </a:cubicBezTo>
                  <a:cubicBezTo>
                    <a:pt x="6772" y="6531"/>
                    <a:pt x="7356" y="7554"/>
                    <a:pt x="7832" y="8614"/>
                  </a:cubicBezTo>
                  <a:cubicBezTo>
                    <a:pt x="8201" y="9626"/>
                    <a:pt x="8380" y="10817"/>
                    <a:pt x="8737" y="11769"/>
                  </a:cubicBezTo>
                  <a:cubicBezTo>
                    <a:pt x="8740" y="11787"/>
                    <a:pt x="8751" y="11794"/>
                    <a:pt x="8764" y="11794"/>
                  </a:cubicBezTo>
                  <a:cubicBezTo>
                    <a:pt x="8796" y="11794"/>
                    <a:pt x="8844" y="11752"/>
                    <a:pt x="8844" y="11710"/>
                  </a:cubicBezTo>
                  <a:cubicBezTo>
                    <a:pt x="8844" y="10460"/>
                    <a:pt x="8320" y="9293"/>
                    <a:pt x="7891" y="8197"/>
                  </a:cubicBezTo>
                  <a:cubicBezTo>
                    <a:pt x="7356" y="7126"/>
                    <a:pt x="6725" y="6054"/>
                    <a:pt x="5986" y="5018"/>
                  </a:cubicBezTo>
                  <a:cubicBezTo>
                    <a:pt x="5177" y="4042"/>
                    <a:pt x="4272" y="3078"/>
                    <a:pt x="3260" y="2137"/>
                  </a:cubicBezTo>
                  <a:cubicBezTo>
                    <a:pt x="2355" y="1363"/>
                    <a:pt x="1307" y="482"/>
                    <a:pt x="21" y="6"/>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979284" y="3090896"/>
              <a:ext cx="42652" cy="89586"/>
            </a:xfrm>
            <a:custGeom>
              <a:avLst/>
              <a:gdLst/>
              <a:ahLst/>
              <a:cxnLst/>
              <a:rect l="l" t="t" r="r" b="b"/>
              <a:pathLst>
                <a:path w="1138" h="2360" extrusionOk="0">
                  <a:moveTo>
                    <a:pt x="1007" y="1"/>
                  </a:moveTo>
                  <a:cubicBezTo>
                    <a:pt x="977" y="1"/>
                    <a:pt x="948" y="10"/>
                    <a:pt x="929" y="33"/>
                  </a:cubicBezTo>
                  <a:cubicBezTo>
                    <a:pt x="370" y="688"/>
                    <a:pt x="1" y="1533"/>
                    <a:pt x="96" y="2343"/>
                  </a:cubicBezTo>
                  <a:cubicBezTo>
                    <a:pt x="96" y="2351"/>
                    <a:pt x="120" y="2359"/>
                    <a:pt x="138" y="2359"/>
                  </a:cubicBezTo>
                  <a:cubicBezTo>
                    <a:pt x="145" y="2359"/>
                    <a:pt x="152" y="2358"/>
                    <a:pt x="156" y="2354"/>
                  </a:cubicBezTo>
                  <a:cubicBezTo>
                    <a:pt x="334" y="1533"/>
                    <a:pt x="537" y="842"/>
                    <a:pt x="1096" y="104"/>
                  </a:cubicBezTo>
                  <a:cubicBezTo>
                    <a:pt x="1137" y="47"/>
                    <a:pt x="1071" y="1"/>
                    <a:pt x="1007"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p:cNvSpPr/>
            <p:nvPr/>
          </p:nvSpPr>
          <p:spPr>
            <a:xfrm>
              <a:off x="855676" y="3023060"/>
              <a:ext cx="10757" cy="48741"/>
            </a:xfrm>
            <a:custGeom>
              <a:avLst/>
              <a:gdLst/>
              <a:ahLst/>
              <a:cxnLst/>
              <a:rect l="l" t="t" r="r" b="b"/>
              <a:pathLst>
                <a:path w="287" h="1284" extrusionOk="0">
                  <a:moveTo>
                    <a:pt x="188" y="0"/>
                  </a:moveTo>
                  <a:cubicBezTo>
                    <a:pt x="178" y="0"/>
                    <a:pt x="171" y="3"/>
                    <a:pt x="167" y="10"/>
                  </a:cubicBezTo>
                  <a:cubicBezTo>
                    <a:pt x="1" y="200"/>
                    <a:pt x="25" y="510"/>
                    <a:pt x="48" y="748"/>
                  </a:cubicBezTo>
                  <a:cubicBezTo>
                    <a:pt x="48" y="867"/>
                    <a:pt x="13" y="1213"/>
                    <a:pt x="227" y="1284"/>
                  </a:cubicBezTo>
                  <a:cubicBezTo>
                    <a:pt x="239" y="1284"/>
                    <a:pt x="263" y="1284"/>
                    <a:pt x="263" y="1272"/>
                  </a:cubicBezTo>
                  <a:lnTo>
                    <a:pt x="263" y="1260"/>
                  </a:lnTo>
                  <a:cubicBezTo>
                    <a:pt x="263" y="1260"/>
                    <a:pt x="263" y="1236"/>
                    <a:pt x="251" y="1236"/>
                  </a:cubicBezTo>
                  <a:cubicBezTo>
                    <a:pt x="251" y="1224"/>
                    <a:pt x="239" y="1224"/>
                    <a:pt x="239" y="1224"/>
                  </a:cubicBezTo>
                  <a:cubicBezTo>
                    <a:pt x="227" y="1046"/>
                    <a:pt x="179" y="808"/>
                    <a:pt x="203" y="629"/>
                  </a:cubicBezTo>
                  <a:cubicBezTo>
                    <a:pt x="203" y="439"/>
                    <a:pt x="286" y="248"/>
                    <a:pt x="251" y="34"/>
                  </a:cubicBezTo>
                  <a:cubicBezTo>
                    <a:pt x="242" y="17"/>
                    <a:pt x="210" y="0"/>
                    <a:pt x="188"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p:cNvSpPr/>
            <p:nvPr/>
          </p:nvSpPr>
          <p:spPr>
            <a:xfrm>
              <a:off x="829815" y="3128666"/>
              <a:ext cx="80357" cy="15108"/>
            </a:xfrm>
            <a:custGeom>
              <a:avLst/>
              <a:gdLst/>
              <a:ahLst/>
              <a:cxnLst/>
              <a:rect l="l" t="t" r="r" b="b"/>
              <a:pathLst>
                <a:path w="2144" h="398" extrusionOk="0">
                  <a:moveTo>
                    <a:pt x="1338" y="1"/>
                  </a:moveTo>
                  <a:cubicBezTo>
                    <a:pt x="1120" y="1"/>
                    <a:pt x="907" y="16"/>
                    <a:pt x="703" y="50"/>
                  </a:cubicBezTo>
                  <a:cubicBezTo>
                    <a:pt x="476" y="97"/>
                    <a:pt x="72" y="169"/>
                    <a:pt x="0" y="347"/>
                  </a:cubicBezTo>
                  <a:cubicBezTo>
                    <a:pt x="0" y="359"/>
                    <a:pt x="24" y="395"/>
                    <a:pt x="48" y="395"/>
                  </a:cubicBezTo>
                  <a:cubicBezTo>
                    <a:pt x="61" y="396"/>
                    <a:pt x="74" y="397"/>
                    <a:pt x="88" y="397"/>
                  </a:cubicBezTo>
                  <a:cubicBezTo>
                    <a:pt x="303" y="397"/>
                    <a:pt x="537" y="226"/>
                    <a:pt x="738" y="181"/>
                  </a:cubicBezTo>
                  <a:cubicBezTo>
                    <a:pt x="956" y="137"/>
                    <a:pt x="1184" y="120"/>
                    <a:pt x="1418" y="120"/>
                  </a:cubicBezTo>
                  <a:cubicBezTo>
                    <a:pt x="1632" y="120"/>
                    <a:pt x="1850" y="134"/>
                    <a:pt x="2072" y="157"/>
                  </a:cubicBezTo>
                  <a:cubicBezTo>
                    <a:pt x="2143" y="157"/>
                    <a:pt x="2143" y="62"/>
                    <a:pt x="2072" y="50"/>
                  </a:cubicBezTo>
                  <a:cubicBezTo>
                    <a:pt x="1823" y="19"/>
                    <a:pt x="1577" y="1"/>
                    <a:pt x="1338"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973137" y="3329743"/>
              <a:ext cx="81032" cy="20954"/>
            </a:xfrm>
            <a:custGeom>
              <a:avLst/>
              <a:gdLst/>
              <a:ahLst/>
              <a:cxnLst/>
              <a:rect l="l" t="t" r="r" b="b"/>
              <a:pathLst>
                <a:path w="2162" h="552" extrusionOk="0">
                  <a:moveTo>
                    <a:pt x="1375" y="0"/>
                  </a:moveTo>
                  <a:cubicBezTo>
                    <a:pt x="908" y="0"/>
                    <a:pt x="426" y="155"/>
                    <a:pt x="69" y="420"/>
                  </a:cubicBezTo>
                  <a:cubicBezTo>
                    <a:pt x="1" y="469"/>
                    <a:pt x="46" y="551"/>
                    <a:pt x="97" y="551"/>
                  </a:cubicBezTo>
                  <a:cubicBezTo>
                    <a:pt x="108" y="551"/>
                    <a:pt x="119" y="547"/>
                    <a:pt x="129" y="539"/>
                  </a:cubicBezTo>
                  <a:cubicBezTo>
                    <a:pt x="586" y="282"/>
                    <a:pt x="1002" y="169"/>
                    <a:pt x="1463" y="169"/>
                  </a:cubicBezTo>
                  <a:cubicBezTo>
                    <a:pt x="1663" y="169"/>
                    <a:pt x="1871" y="190"/>
                    <a:pt x="2094" y="230"/>
                  </a:cubicBezTo>
                  <a:cubicBezTo>
                    <a:pt x="2097" y="231"/>
                    <a:pt x="2100" y="231"/>
                    <a:pt x="2103" y="231"/>
                  </a:cubicBezTo>
                  <a:cubicBezTo>
                    <a:pt x="2135" y="231"/>
                    <a:pt x="2162" y="180"/>
                    <a:pt x="2129" y="158"/>
                  </a:cubicBezTo>
                  <a:cubicBezTo>
                    <a:pt x="1900" y="50"/>
                    <a:pt x="1640" y="0"/>
                    <a:pt x="1375"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1091985" y="3278497"/>
              <a:ext cx="60380" cy="73756"/>
            </a:xfrm>
            <a:custGeom>
              <a:avLst/>
              <a:gdLst/>
              <a:ahLst/>
              <a:cxnLst/>
              <a:rect l="l" t="t" r="r" b="b"/>
              <a:pathLst>
                <a:path w="1611" h="1943" extrusionOk="0">
                  <a:moveTo>
                    <a:pt x="1515" y="0"/>
                  </a:moveTo>
                  <a:cubicBezTo>
                    <a:pt x="1504" y="0"/>
                    <a:pt x="1493" y="3"/>
                    <a:pt x="1482" y="8"/>
                  </a:cubicBezTo>
                  <a:cubicBezTo>
                    <a:pt x="708" y="341"/>
                    <a:pt x="197" y="1234"/>
                    <a:pt x="6" y="1925"/>
                  </a:cubicBezTo>
                  <a:cubicBezTo>
                    <a:pt x="0" y="1937"/>
                    <a:pt x="6" y="1943"/>
                    <a:pt x="15" y="1943"/>
                  </a:cubicBezTo>
                  <a:cubicBezTo>
                    <a:pt x="24" y="1943"/>
                    <a:pt x="36" y="1937"/>
                    <a:pt x="42" y="1925"/>
                  </a:cubicBezTo>
                  <a:cubicBezTo>
                    <a:pt x="494" y="1222"/>
                    <a:pt x="744" y="615"/>
                    <a:pt x="1530" y="103"/>
                  </a:cubicBezTo>
                  <a:cubicBezTo>
                    <a:pt x="1611" y="73"/>
                    <a:pt x="1572" y="0"/>
                    <a:pt x="1515" y="0"/>
                  </a:cubicBezTo>
                  <a:close/>
                </a:path>
              </a:pathLst>
            </a:custGeom>
            <a:solidFill>
              <a:srgbClr val="B799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896641" y="3219696"/>
              <a:ext cx="105881" cy="18904"/>
            </a:xfrm>
            <a:custGeom>
              <a:avLst/>
              <a:gdLst/>
              <a:ahLst/>
              <a:cxnLst/>
              <a:rect l="l" t="t" r="r" b="b"/>
              <a:pathLst>
                <a:path w="2825" h="498" extrusionOk="0">
                  <a:moveTo>
                    <a:pt x="1013" y="1"/>
                  </a:moveTo>
                  <a:cubicBezTo>
                    <a:pt x="666" y="1"/>
                    <a:pt x="334" y="66"/>
                    <a:pt x="51" y="224"/>
                  </a:cubicBezTo>
                  <a:cubicBezTo>
                    <a:pt x="1" y="263"/>
                    <a:pt x="43" y="354"/>
                    <a:pt x="107" y="354"/>
                  </a:cubicBezTo>
                  <a:cubicBezTo>
                    <a:pt x="119" y="354"/>
                    <a:pt x="132" y="350"/>
                    <a:pt x="146" y="343"/>
                  </a:cubicBezTo>
                  <a:cubicBezTo>
                    <a:pt x="426" y="175"/>
                    <a:pt x="725" y="112"/>
                    <a:pt x="1034" y="112"/>
                  </a:cubicBezTo>
                  <a:cubicBezTo>
                    <a:pt x="1605" y="112"/>
                    <a:pt x="2210" y="327"/>
                    <a:pt x="2789" y="497"/>
                  </a:cubicBezTo>
                  <a:cubicBezTo>
                    <a:pt x="2801" y="497"/>
                    <a:pt x="2825" y="485"/>
                    <a:pt x="2789" y="462"/>
                  </a:cubicBezTo>
                  <a:cubicBezTo>
                    <a:pt x="2261" y="198"/>
                    <a:pt x="1614" y="1"/>
                    <a:pt x="1013"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2238821" y="3021618"/>
              <a:ext cx="706948" cy="543511"/>
            </a:xfrm>
            <a:custGeom>
              <a:avLst/>
              <a:gdLst/>
              <a:ahLst/>
              <a:cxnLst/>
              <a:rect l="l" t="t" r="r" b="b"/>
              <a:pathLst>
                <a:path w="18862" h="14318" extrusionOk="0">
                  <a:moveTo>
                    <a:pt x="10948" y="0"/>
                  </a:moveTo>
                  <a:cubicBezTo>
                    <a:pt x="9662" y="238"/>
                    <a:pt x="11079" y="1751"/>
                    <a:pt x="10126" y="2334"/>
                  </a:cubicBezTo>
                  <a:cubicBezTo>
                    <a:pt x="9950" y="2447"/>
                    <a:pt x="9736" y="2493"/>
                    <a:pt x="9510" y="2493"/>
                  </a:cubicBezTo>
                  <a:cubicBezTo>
                    <a:pt x="9140" y="2493"/>
                    <a:pt x="8737" y="2370"/>
                    <a:pt x="8412" y="2215"/>
                  </a:cubicBezTo>
                  <a:cubicBezTo>
                    <a:pt x="7440" y="1739"/>
                    <a:pt x="6387" y="967"/>
                    <a:pt x="5308" y="967"/>
                  </a:cubicBezTo>
                  <a:cubicBezTo>
                    <a:pt x="5145" y="967"/>
                    <a:pt x="4981" y="985"/>
                    <a:pt x="4816" y="1024"/>
                  </a:cubicBezTo>
                  <a:cubicBezTo>
                    <a:pt x="3685" y="1310"/>
                    <a:pt x="3709" y="2477"/>
                    <a:pt x="4126" y="3394"/>
                  </a:cubicBezTo>
                  <a:cubicBezTo>
                    <a:pt x="4530" y="4299"/>
                    <a:pt x="5150" y="5227"/>
                    <a:pt x="4947" y="6096"/>
                  </a:cubicBezTo>
                  <a:cubicBezTo>
                    <a:pt x="4796" y="6248"/>
                    <a:pt x="4609" y="6308"/>
                    <a:pt x="4398" y="6308"/>
                  </a:cubicBezTo>
                  <a:cubicBezTo>
                    <a:pt x="3797" y="6308"/>
                    <a:pt x="3004" y="5816"/>
                    <a:pt x="2316" y="5561"/>
                  </a:cubicBezTo>
                  <a:cubicBezTo>
                    <a:pt x="2098" y="5484"/>
                    <a:pt x="1872" y="5449"/>
                    <a:pt x="1655" y="5449"/>
                  </a:cubicBezTo>
                  <a:cubicBezTo>
                    <a:pt x="758" y="5449"/>
                    <a:pt x="1" y="6053"/>
                    <a:pt x="470" y="6858"/>
                  </a:cubicBezTo>
                  <a:cubicBezTo>
                    <a:pt x="923" y="7668"/>
                    <a:pt x="1840" y="7989"/>
                    <a:pt x="1613" y="8871"/>
                  </a:cubicBezTo>
                  <a:cubicBezTo>
                    <a:pt x="1482" y="9549"/>
                    <a:pt x="482" y="9585"/>
                    <a:pt x="351" y="10275"/>
                  </a:cubicBezTo>
                  <a:cubicBezTo>
                    <a:pt x="173" y="11633"/>
                    <a:pt x="1959" y="13454"/>
                    <a:pt x="2983" y="14050"/>
                  </a:cubicBezTo>
                  <a:cubicBezTo>
                    <a:pt x="3265" y="14217"/>
                    <a:pt x="3574" y="14318"/>
                    <a:pt x="3848" y="14318"/>
                  </a:cubicBezTo>
                  <a:cubicBezTo>
                    <a:pt x="4198" y="14318"/>
                    <a:pt x="4490" y="14153"/>
                    <a:pt x="4590" y="13752"/>
                  </a:cubicBezTo>
                  <a:cubicBezTo>
                    <a:pt x="4733" y="13240"/>
                    <a:pt x="4530" y="12561"/>
                    <a:pt x="4733" y="12097"/>
                  </a:cubicBezTo>
                  <a:cubicBezTo>
                    <a:pt x="4903" y="11768"/>
                    <a:pt x="5165" y="11666"/>
                    <a:pt x="5473" y="11666"/>
                  </a:cubicBezTo>
                  <a:cubicBezTo>
                    <a:pt x="5977" y="11666"/>
                    <a:pt x="6604" y="11940"/>
                    <a:pt x="7151" y="11940"/>
                  </a:cubicBezTo>
                  <a:cubicBezTo>
                    <a:pt x="7395" y="11940"/>
                    <a:pt x="7623" y="11886"/>
                    <a:pt x="7817" y="11728"/>
                  </a:cubicBezTo>
                  <a:cubicBezTo>
                    <a:pt x="8281" y="11371"/>
                    <a:pt x="8448" y="10621"/>
                    <a:pt x="8329" y="10025"/>
                  </a:cubicBezTo>
                  <a:cubicBezTo>
                    <a:pt x="8186" y="9430"/>
                    <a:pt x="7805" y="8954"/>
                    <a:pt x="7400" y="8490"/>
                  </a:cubicBezTo>
                  <a:cubicBezTo>
                    <a:pt x="7606" y="8312"/>
                    <a:pt x="7844" y="8252"/>
                    <a:pt x="8097" y="8252"/>
                  </a:cubicBezTo>
                  <a:cubicBezTo>
                    <a:pt x="8631" y="8252"/>
                    <a:pt x="9236" y="8518"/>
                    <a:pt x="9781" y="8518"/>
                  </a:cubicBezTo>
                  <a:cubicBezTo>
                    <a:pt x="10037" y="8518"/>
                    <a:pt x="10280" y="8460"/>
                    <a:pt x="10495" y="8287"/>
                  </a:cubicBezTo>
                  <a:cubicBezTo>
                    <a:pt x="11150" y="7799"/>
                    <a:pt x="10948" y="6942"/>
                    <a:pt x="10626" y="6346"/>
                  </a:cubicBezTo>
                  <a:cubicBezTo>
                    <a:pt x="10855" y="6171"/>
                    <a:pt x="11129" y="6102"/>
                    <a:pt x="11406" y="6102"/>
                  </a:cubicBezTo>
                  <a:cubicBezTo>
                    <a:pt x="11750" y="6102"/>
                    <a:pt x="12100" y="6208"/>
                    <a:pt x="12377" y="6346"/>
                  </a:cubicBezTo>
                  <a:cubicBezTo>
                    <a:pt x="12747" y="6541"/>
                    <a:pt x="13133" y="6792"/>
                    <a:pt x="13607" y="6792"/>
                  </a:cubicBezTo>
                  <a:cubicBezTo>
                    <a:pt x="13712" y="6792"/>
                    <a:pt x="13822" y="6779"/>
                    <a:pt x="13936" y="6751"/>
                  </a:cubicBezTo>
                  <a:cubicBezTo>
                    <a:pt x="14829" y="6549"/>
                    <a:pt x="15425" y="5549"/>
                    <a:pt x="15115" y="4977"/>
                  </a:cubicBezTo>
                  <a:cubicBezTo>
                    <a:pt x="14770" y="4418"/>
                    <a:pt x="13841" y="4168"/>
                    <a:pt x="12948" y="3941"/>
                  </a:cubicBezTo>
                  <a:cubicBezTo>
                    <a:pt x="13023" y="3627"/>
                    <a:pt x="13499" y="3514"/>
                    <a:pt x="13978" y="3514"/>
                  </a:cubicBezTo>
                  <a:cubicBezTo>
                    <a:pt x="14189" y="3514"/>
                    <a:pt x="14401" y="3536"/>
                    <a:pt x="14579" y="3572"/>
                  </a:cubicBezTo>
                  <a:cubicBezTo>
                    <a:pt x="14730" y="3604"/>
                    <a:pt x="14908" y="3622"/>
                    <a:pt x="15092" y="3622"/>
                  </a:cubicBezTo>
                  <a:cubicBezTo>
                    <a:pt x="15591" y="3622"/>
                    <a:pt x="16123" y="3493"/>
                    <a:pt x="16210" y="3179"/>
                  </a:cubicBezTo>
                  <a:cubicBezTo>
                    <a:pt x="16306" y="2858"/>
                    <a:pt x="15627" y="2691"/>
                    <a:pt x="15710" y="2346"/>
                  </a:cubicBezTo>
                  <a:cubicBezTo>
                    <a:pt x="15829" y="1858"/>
                    <a:pt x="17020" y="1917"/>
                    <a:pt x="17770" y="1691"/>
                  </a:cubicBezTo>
                  <a:cubicBezTo>
                    <a:pt x="18700" y="1444"/>
                    <a:pt x="18862" y="452"/>
                    <a:pt x="17888" y="452"/>
                  </a:cubicBezTo>
                  <a:cubicBezTo>
                    <a:pt x="17877" y="452"/>
                    <a:pt x="17865" y="453"/>
                    <a:pt x="17854" y="453"/>
                  </a:cubicBezTo>
                  <a:cubicBezTo>
                    <a:pt x="16282" y="500"/>
                    <a:pt x="16496" y="1191"/>
                    <a:pt x="15615" y="1262"/>
                  </a:cubicBezTo>
                  <a:cubicBezTo>
                    <a:pt x="15615" y="977"/>
                    <a:pt x="15615" y="667"/>
                    <a:pt x="15365" y="441"/>
                  </a:cubicBezTo>
                  <a:cubicBezTo>
                    <a:pt x="15207" y="298"/>
                    <a:pt x="14901" y="198"/>
                    <a:pt x="14601" y="198"/>
                  </a:cubicBezTo>
                  <a:cubicBezTo>
                    <a:pt x="14427" y="198"/>
                    <a:pt x="14255" y="231"/>
                    <a:pt x="14115" y="310"/>
                  </a:cubicBezTo>
                  <a:cubicBezTo>
                    <a:pt x="13508" y="631"/>
                    <a:pt x="13877" y="1465"/>
                    <a:pt x="13127" y="1560"/>
                  </a:cubicBezTo>
                  <a:cubicBezTo>
                    <a:pt x="13088" y="1565"/>
                    <a:pt x="13052" y="1568"/>
                    <a:pt x="13018" y="1568"/>
                  </a:cubicBezTo>
                  <a:cubicBezTo>
                    <a:pt x="12489" y="1568"/>
                    <a:pt x="12434" y="988"/>
                    <a:pt x="12222" y="608"/>
                  </a:cubicBezTo>
                  <a:cubicBezTo>
                    <a:pt x="12031" y="262"/>
                    <a:pt x="11508" y="24"/>
                    <a:pt x="1094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2310069" y="3107484"/>
              <a:ext cx="431882" cy="403287"/>
            </a:xfrm>
            <a:custGeom>
              <a:avLst/>
              <a:gdLst/>
              <a:ahLst/>
              <a:cxnLst/>
              <a:rect l="l" t="t" r="r" b="b"/>
              <a:pathLst>
                <a:path w="11523" h="10624" extrusionOk="0">
                  <a:moveTo>
                    <a:pt x="11512" y="1"/>
                  </a:moveTo>
                  <a:cubicBezTo>
                    <a:pt x="11515" y="5"/>
                    <a:pt x="11518" y="6"/>
                    <a:pt x="11519" y="6"/>
                  </a:cubicBezTo>
                  <a:cubicBezTo>
                    <a:pt x="11522" y="6"/>
                    <a:pt x="11519" y="1"/>
                    <a:pt x="11512" y="1"/>
                  </a:cubicBezTo>
                  <a:close/>
                  <a:moveTo>
                    <a:pt x="11512" y="1"/>
                  </a:moveTo>
                  <a:cubicBezTo>
                    <a:pt x="10071" y="251"/>
                    <a:pt x="8809" y="965"/>
                    <a:pt x="7702" y="1596"/>
                  </a:cubicBezTo>
                  <a:cubicBezTo>
                    <a:pt x="6463" y="2382"/>
                    <a:pt x="5320" y="3215"/>
                    <a:pt x="4296" y="4084"/>
                  </a:cubicBezTo>
                  <a:cubicBezTo>
                    <a:pt x="3308" y="5025"/>
                    <a:pt x="2451" y="6013"/>
                    <a:pt x="1689" y="7037"/>
                  </a:cubicBezTo>
                  <a:cubicBezTo>
                    <a:pt x="1022" y="8109"/>
                    <a:pt x="260" y="9228"/>
                    <a:pt x="10" y="10514"/>
                  </a:cubicBezTo>
                  <a:cubicBezTo>
                    <a:pt x="1" y="10561"/>
                    <a:pt x="44" y="10623"/>
                    <a:pt x="74" y="10623"/>
                  </a:cubicBezTo>
                  <a:cubicBezTo>
                    <a:pt x="81" y="10623"/>
                    <a:pt x="88" y="10619"/>
                    <a:pt x="93" y="10609"/>
                  </a:cubicBezTo>
                  <a:cubicBezTo>
                    <a:pt x="665" y="9680"/>
                    <a:pt x="1070" y="8478"/>
                    <a:pt x="1665" y="7501"/>
                  </a:cubicBezTo>
                  <a:cubicBezTo>
                    <a:pt x="2356" y="6489"/>
                    <a:pt x="3177" y="5537"/>
                    <a:pt x="4070" y="4608"/>
                  </a:cubicBezTo>
                  <a:cubicBezTo>
                    <a:pt x="5058" y="3715"/>
                    <a:pt x="6142" y="2870"/>
                    <a:pt x="7332" y="2060"/>
                  </a:cubicBezTo>
                  <a:cubicBezTo>
                    <a:pt x="8606" y="1263"/>
                    <a:pt x="9976" y="620"/>
                    <a:pt x="11512"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2489634" y="3117468"/>
              <a:ext cx="32795" cy="100594"/>
            </a:xfrm>
            <a:custGeom>
              <a:avLst/>
              <a:gdLst/>
              <a:ahLst/>
              <a:cxnLst/>
              <a:rect l="l" t="t" r="r" b="b"/>
              <a:pathLst>
                <a:path w="875" h="2650" extrusionOk="0">
                  <a:moveTo>
                    <a:pt x="114" y="0"/>
                  </a:moveTo>
                  <a:cubicBezTo>
                    <a:pt x="56" y="0"/>
                    <a:pt x="0" y="36"/>
                    <a:pt x="29" y="95"/>
                  </a:cubicBezTo>
                  <a:cubicBezTo>
                    <a:pt x="458" y="952"/>
                    <a:pt x="529" y="1726"/>
                    <a:pt x="565" y="2643"/>
                  </a:cubicBezTo>
                  <a:cubicBezTo>
                    <a:pt x="569" y="2647"/>
                    <a:pt x="578" y="2650"/>
                    <a:pt x="588" y="2650"/>
                  </a:cubicBezTo>
                  <a:cubicBezTo>
                    <a:pt x="605" y="2650"/>
                    <a:pt x="625" y="2642"/>
                    <a:pt x="625" y="2619"/>
                  </a:cubicBezTo>
                  <a:cubicBezTo>
                    <a:pt x="875" y="1809"/>
                    <a:pt x="648" y="833"/>
                    <a:pt x="208" y="47"/>
                  </a:cubicBezTo>
                  <a:cubicBezTo>
                    <a:pt x="189" y="15"/>
                    <a:pt x="151" y="0"/>
                    <a:pt x="114"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2656717" y="3076243"/>
              <a:ext cx="19227" cy="51170"/>
            </a:xfrm>
            <a:custGeom>
              <a:avLst/>
              <a:gdLst/>
              <a:ahLst/>
              <a:cxnLst/>
              <a:rect l="l" t="t" r="r" b="b"/>
              <a:pathLst>
                <a:path w="513" h="1348" extrusionOk="0">
                  <a:moveTo>
                    <a:pt x="332" y="0"/>
                  </a:moveTo>
                  <a:cubicBezTo>
                    <a:pt x="310" y="0"/>
                    <a:pt x="286" y="7"/>
                    <a:pt x="286" y="14"/>
                  </a:cubicBezTo>
                  <a:cubicBezTo>
                    <a:pt x="215" y="228"/>
                    <a:pt x="250" y="454"/>
                    <a:pt x="227" y="657"/>
                  </a:cubicBezTo>
                  <a:cubicBezTo>
                    <a:pt x="167" y="883"/>
                    <a:pt x="96" y="1109"/>
                    <a:pt x="36" y="1300"/>
                  </a:cubicBezTo>
                  <a:lnTo>
                    <a:pt x="12" y="1300"/>
                  </a:lnTo>
                  <a:cubicBezTo>
                    <a:pt x="0" y="1300"/>
                    <a:pt x="0" y="1312"/>
                    <a:pt x="0" y="1312"/>
                  </a:cubicBezTo>
                  <a:lnTo>
                    <a:pt x="0" y="1324"/>
                  </a:lnTo>
                  <a:cubicBezTo>
                    <a:pt x="0" y="1347"/>
                    <a:pt x="36" y="1347"/>
                    <a:pt x="48" y="1347"/>
                  </a:cubicBezTo>
                  <a:cubicBezTo>
                    <a:pt x="274" y="1312"/>
                    <a:pt x="310" y="943"/>
                    <a:pt x="346" y="824"/>
                  </a:cubicBezTo>
                  <a:cubicBezTo>
                    <a:pt x="417" y="574"/>
                    <a:pt x="512" y="252"/>
                    <a:pt x="369" y="14"/>
                  </a:cubicBezTo>
                  <a:cubicBezTo>
                    <a:pt x="364" y="4"/>
                    <a:pt x="349" y="0"/>
                    <a:pt x="332"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2597800" y="3180710"/>
              <a:ext cx="82606" cy="28508"/>
            </a:xfrm>
            <a:custGeom>
              <a:avLst/>
              <a:gdLst/>
              <a:ahLst/>
              <a:cxnLst/>
              <a:rect l="l" t="t" r="r" b="b"/>
              <a:pathLst>
                <a:path w="2204" h="751" extrusionOk="0">
                  <a:moveTo>
                    <a:pt x="84" y="0"/>
                  </a:moveTo>
                  <a:cubicBezTo>
                    <a:pt x="13" y="0"/>
                    <a:pt x="1" y="108"/>
                    <a:pt x="72" y="108"/>
                  </a:cubicBezTo>
                  <a:cubicBezTo>
                    <a:pt x="560" y="155"/>
                    <a:pt x="1048" y="227"/>
                    <a:pt x="1453" y="405"/>
                  </a:cubicBezTo>
                  <a:cubicBezTo>
                    <a:pt x="1656" y="500"/>
                    <a:pt x="1882" y="739"/>
                    <a:pt x="2144" y="750"/>
                  </a:cubicBezTo>
                  <a:cubicBezTo>
                    <a:pt x="2168" y="750"/>
                    <a:pt x="2203" y="727"/>
                    <a:pt x="2180" y="715"/>
                  </a:cubicBezTo>
                  <a:cubicBezTo>
                    <a:pt x="2144" y="512"/>
                    <a:pt x="1739" y="358"/>
                    <a:pt x="1513" y="274"/>
                  </a:cubicBezTo>
                  <a:cubicBezTo>
                    <a:pt x="1084" y="108"/>
                    <a:pt x="584" y="36"/>
                    <a:pt x="84"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2408153" y="3365426"/>
              <a:ext cx="82606" cy="32304"/>
            </a:xfrm>
            <a:custGeom>
              <a:avLst/>
              <a:gdLst/>
              <a:ahLst/>
              <a:cxnLst/>
              <a:rect l="l" t="t" r="r" b="b"/>
              <a:pathLst>
                <a:path w="2204" h="851" extrusionOk="0">
                  <a:moveTo>
                    <a:pt x="477" y="1"/>
                  </a:moveTo>
                  <a:cubicBezTo>
                    <a:pt x="333" y="1"/>
                    <a:pt x="193" y="17"/>
                    <a:pt x="60" y="52"/>
                  </a:cubicBezTo>
                  <a:cubicBezTo>
                    <a:pt x="1" y="52"/>
                    <a:pt x="12" y="123"/>
                    <a:pt x="72" y="123"/>
                  </a:cubicBezTo>
                  <a:cubicBezTo>
                    <a:pt x="858" y="123"/>
                    <a:pt x="1453" y="314"/>
                    <a:pt x="2060" y="837"/>
                  </a:cubicBezTo>
                  <a:cubicBezTo>
                    <a:pt x="2072" y="846"/>
                    <a:pt x="2084" y="850"/>
                    <a:pt x="2097" y="850"/>
                  </a:cubicBezTo>
                  <a:cubicBezTo>
                    <a:pt x="2150" y="850"/>
                    <a:pt x="2204" y="779"/>
                    <a:pt x="2156" y="730"/>
                  </a:cubicBezTo>
                  <a:cubicBezTo>
                    <a:pt x="1742" y="288"/>
                    <a:pt x="1080" y="1"/>
                    <a:pt x="477"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2315916" y="3287683"/>
              <a:ext cx="49886" cy="88409"/>
            </a:xfrm>
            <a:custGeom>
              <a:avLst/>
              <a:gdLst/>
              <a:ahLst/>
              <a:cxnLst/>
              <a:rect l="l" t="t" r="r" b="b"/>
              <a:pathLst>
                <a:path w="1331" h="2329" extrusionOk="0">
                  <a:moveTo>
                    <a:pt x="103" y="1"/>
                  </a:moveTo>
                  <a:cubicBezTo>
                    <a:pt x="46" y="1"/>
                    <a:pt x="1" y="58"/>
                    <a:pt x="56" y="123"/>
                  </a:cubicBezTo>
                  <a:cubicBezTo>
                    <a:pt x="771" y="790"/>
                    <a:pt x="938" y="1492"/>
                    <a:pt x="1271" y="2302"/>
                  </a:cubicBezTo>
                  <a:cubicBezTo>
                    <a:pt x="1277" y="2320"/>
                    <a:pt x="1292" y="2329"/>
                    <a:pt x="1305" y="2329"/>
                  </a:cubicBezTo>
                  <a:cubicBezTo>
                    <a:pt x="1319" y="2329"/>
                    <a:pt x="1330" y="2320"/>
                    <a:pt x="1330" y="2302"/>
                  </a:cubicBezTo>
                  <a:cubicBezTo>
                    <a:pt x="1247" y="1552"/>
                    <a:pt x="914" y="516"/>
                    <a:pt x="152" y="16"/>
                  </a:cubicBezTo>
                  <a:cubicBezTo>
                    <a:pt x="136" y="5"/>
                    <a:pt x="119" y="1"/>
                    <a:pt x="103" y="1"/>
                  </a:cubicBezTo>
                  <a:close/>
                </a:path>
              </a:pathLst>
            </a:custGeom>
            <a:solidFill>
              <a:srgbClr val="B799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p:cNvSpPr/>
            <p:nvPr/>
          </p:nvSpPr>
          <p:spPr>
            <a:xfrm>
              <a:off x="2481800" y="3266463"/>
              <a:ext cx="111466" cy="22966"/>
            </a:xfrm>
            <a:custGeom>
              <a:avLst/>
              <a:gdLst/>
              <a:ahLst/>
              <a:cxnLst/>
              <a:rect l="l" t="t" r="r" b="b"/>
              <a:pathLst>
                <a:path w="2974" h="605" extrusionOk="0">
                  <a:moveTo>
                    <a:pt x="1325" y="0"/>
                  </a:moveTo>
                  <a:cubicBezTo>
                    <a:pt x="876" y="0"/>
                    <a:pt x="415" y="76"/>
                    <a:pt x="0" y="194"/>
                  </a:cubicBezTo>
                  <a:cubicBezTo>
                    <a:pt x="0" y="218"/>
                    <a:pt x="0" y="230"/>
                    <a:pt x="12" y="230"/>
                  </a:cubicBezTo>
                  <a:cubicBezTo>
                    <a:pt x="454" y="193"/>
                    <a:pt x="906" y="133"/>
                    <a:pt x="1337" y="133"/>
                  </a:cubicBezTo>
                  <a:cubicBezTo>
                    <a:pt x="1881" y="133"/>
                    <a:pt x="2392" y="228"/>
                    <a:pt x="2810" y="587"/>
                  </a:cubicBezTo>
                  <a:cubicBezTo>
                    <a:pt x="2822" y="599"/>
                    <a:pt x="2837" y="604"/>
                    <a:pt x="2852" y="604"/>
                  </a:cubicBezTo>
                  <a:cubicBezTo>
                    <a:pt x="2910" y="604"/>
                    <a:pt x="2974" y="527"/>
                    <a:pt x="2917" y="480"/>
                  </a:cubicBezTo>
                  <a:cubicBezTo>
                    <a:pt x="2496" y="134"/>
                    <a:pt x="1921" y="0"/>
                    <a:pt x="1325"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p:cNvSpPr/>
            <p:nvPr/>
          </p:nvSpPr>
          <p:spPr>
            <a:xfrm>
              <a:off x="1077030" y="2709772"/>
              <a:ext cx="1342796" cy="793668"/>
            </a:xfrm>
            <a:custGeom>
              <a:avLst/>
              <a:gdLst/>
              <a:ahLst/>
              <a:cxnLst/>
              <a:rect l="l" t="t" r="r" b="b"/>
              <a:pathLst>
                <a:path w="35827" h="20908" extrusionOk="0">
                  <a:moveTo>
                    <a:pt x="1488" y="0"/>
                  </a:moveTo>
                  <a:cubicBezTo>
                    <a:pt x="667" y="0"/>
                    <a:pt x="0" y="667"/>
                    <a:pt x="0" y="1488"/>
                  </a:cubicBezTo>
                  <a:lnTo>
                    <a:pt x="0" y="20657"/>
                  </a:lnTo>
                  <a:lnTo>
                    <a:pt x="35826" y="20907"/>
                  </a:lnTo>
                  <a:lnTo>
                    <a:pt x="35814" y="1453"/>
                  </a:lnTo>
                  <a:cubicBezTo>
                    <a:pt x="35814" y="655"/>
                    <a:pt x="35159" y="0"/>
                    <a:pt x="34350" y="0"/>
                  </a:cubicBezTo>
                  <a:close/>
                </a:path>
              </a:pathLst>
            </a:custGeom>
            <a:solidFill>
              <a:srgbClr val="424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p:cNvSpPr/>
            <p:nvPr/>
          </p:nvSpPr>
          <p:spPr>
            <a:xfrm>
              <a:off x="1065862" y="2721046"/>
              <a:ext cx="1342346" cy="784633"/>
            </a:xfrm>
            <a:custGeom>
              <a:avLst/>
              <a:gdLst/>
              <a:ahLst/>
              <a:cxnLst/>
              <a:rect l="l" t="t" r="r" b="b"/>
              <a:pathLst>
                <a:path w="35815" h="20670" extrusionOk="0">
                  <a:moveTo>
                    <a:pt x="751" y="1"/>
                  </a:moveTo>
                  <a:cubicBezTo>
                    <a:pt x="334" y="1"/>
                    <a:pt x="1" y="322"/>
                    <a:pt x="1" y="739"/>
                  </a:cubicBezTo>
                  <a:lnTo>
                    <a:pt x="1" y="20670"/>
                  </a:lnTo>
                  <a:lnTo>
                    <a:pt x="35815" y="20670"/>
                  </a:lnTo>
                  <a:lnTo>
                    <a:pt x="35815" y="727"/>
                  </a:lnTo>
                  <a:cubicBezTo>
                    <a:pt x="35815" y="322"/>
                    <a:pt x="35481" y="1"/>
                    <a:pt x="35076"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p:cNvSpPr/>
            <p:nvPr/>
          </p:nvSpPr>
          <p:spPr>
            <a:xfrm>
              <a:off x="801706" y="3503413"/>
              <a:ext cx="1908632" cy="214702"/>
            </a:xfrm>
            <a:custGeom>
              <a:avLst/>
              <a:gdLst/>
              <a:ahLst/>
              <a:cxnLst/>
              <a:rect l="l" t="t" r="r" b="b"/>
              <a:pathLst>
                <a:path w="50924" h="5656" extrusionOk="0">
                  <a:moveTo>
                    <a:pt x="43172" y="0"/>
                  </a:moveTo>
                  <a:lnTo>
                    <a:pt x="7001" y="48"/>
                  </a:lnTo>
                  <a:lnTo>
                    <a:pt x="369" y="2298"/>
                  </a:lnTo>
                  <a:cubicBezTo>
                    <a:pt x="0" y="3037"/>
                    <a:pt x="310" y="5656"/>
                    <a:pt x="1322" y="5656"/>
                  </a:cubicBezTo>
                  <a:lnTo>
                    <a:pt x="48482" y="5656"/>
                  </a:lnTo>
                  <a:cubicBezTo>
                    <a:pt x="49482" y="5656"/>
                    <a:pt x="50923" y="2715"/>
                    <a:pt x="49721" y="2084"/>
                  </a:cubicBezTo>
                  <a:lnTo>
                    <a:pt x="43172" y="0"/>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p:cNvSpPr/>
            <p:nvPr/>
          </p:nvSpPr>
          <p:spPr>
            <a:xfrm>
              <a:off x="801706" y="3505652"/>
              <a:ext cx="1886293" cy="115322"/>
            </a:xfrm>
            <a:custGeom>
              <a:avLst/>
              <a:gdLst/>
              <a:ahLst/>
              <a:cxnLst/>
              <a:rect l="l" t="t" r="r" b="b"/>
              <a:pathLst>
                <a:path w="50328" h="3038" extrusionOk="0">
                  <a:moveTo>
                    <a:pt x="7001" y="1"/>
                  </a:moveTo>
                  <a:lnTo>
                    <a:pt x="369" y="2251"/>
                  </a:lnTo>
                  <a:cubicBezTo>
                    <a:pt x="0" y="2954"/>
                    <a:pt x="310" y="3037"/>
                    <a:pt x="1322" y="3037"/>
                  </a:cubicBezTo>
                  <a:lnTo>
                    <a:pt x="48482" y="3037"/>
                  </a:lnTo>
                  <a:cubicBezTo>
                    <a:pt x="49482" y="3037"/>
                    <a:pt x="50328" y="2906"/>
                    <a:pt x="49578" y="2251"/>
                  </a:cubicBezTo>
                  <a:lnTo>
                    <a:pt x="42815" y="1"/>
                  </a:ln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p:cNvSpPr/>
            <p:nvPr/>
          </p:nvSpPr>
          <p:spPr>
            <a:xfrm>
              <a:off x="1465693" y="3540007"/>
              <a:ext cx="549832" cy="53372"/>
            </a:xfrm>
            <a:custGeom>
              <a:avLst/>
              <a:gdLst/>
              <a:ahLst/>
              <a:cxnLst/>
              <a:rect l="l" t="t" r="r" b="b"/>
              <a:pathLst>
                <a:path w="14670" h="1406" extrusionOk="0">
                  <a:moveTo>
                    <a:pt x="1310" y="1"/>
                  </a:moveTo>
                  <a:cubicBezTo>
                    <a:pt x="1072" y="1"/>
                    <a:pt x="870" y="60"/>
                    <a:pt x="798" y="168"/>
                  </a:cubicBezTo>
                  <a:lnTo>
                    <a:pt x="120" y="1072"/>
                  </a:lnTo>
                  <a:cubicBezTo>
                    <a:pt x="1" y="1239"/>
                    <a:pt x="274" y="1406"/>
                    <a:pt x="643" y="1406"/>
                  </a:cubicBezTo>
                  <a:lnTo>
                    <a:pt x="14026" y="1406"/>
                  </a:lnTo>
                  <a:cubicBezTo>
                    <a:pt x="14395" y="1406"/>
                    <a:pt x="14669" y="1239"/>
                    <a:pt x="14562" y="1072"/>
                  </a:cubicBezTo>
                  <a:lnTo>
                    <a:pt x="13895" y="168"/>
                  </a:lnTo>
                  <a:cubicBezTo>
                    <a:pt x="13812" y="72"/>
                    <a:pt x="13609" y="1"/>
                    <a:pt x="13371" y="1"/>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a:off x="1141270" y="2787477"/>
              <a:ext cx="1194638" cy="720936"/>
            </a:xfrm>
            <a:custGeom>
              <a:avLst/>
              <a:gdLst/>
              <a:ahLst/>
              <a:cxnLst/>
              <a:rect l="l" t="t" r="r" b="b"/>
              <a:pathLst>
                <a:path w="31874" h="18992" extrusionOk="0">
                  <a:moveTo>
                    <a:pt x="2751" y="1"/>
                  </a:moveTo>
                  <a:lnTo>
                    <a:pt x="1870" y="37"/>
                  </a:lnTo>
                  <a:lnTo>
                    <a:pt x="1001" y="49"/>
                  </a:lnTo>
                  <a:lnTo>
                    <a:pt x="286" y="299"/>
                  </a:lnTo>
                  <a:lnTo>
                    <a:pt x="48" y="1013"/>
                  </a:lnTo>
                  <a:lnTo>
                    <a:pt x="25" y="1906"/>
                  </a:lnTo>
                  <a:lnTo>
                    <a:pt x="48" y="2823"/>
                  </a:lnTo>
                  <a:lnTo>
                    <a:pt x="84" y="3716"/>
                  </a:lnTo>
                  <a:lnTo>
                    <a:pt x="84" y="4609"/>
                  </a:lnTo>
                  <a:lnTo>
                    <a:pt x="1" y="5502"/>
                  </a:lnTo>
                  <a:lnTo>
                    <a:pt x="84" y="6395"/>
                  </a:lnTo>
                  <a:lnTo>
                    <a:pt x="120" y="7288"/>
                  </a:lnTo>
                  <a:lnTo>
                    <a:pt x="108" y="8181"/>
                  </a:lnTo>
                  <a:lnTo>
                    <a:pt x="84" y="9085"/>
                  </a:lnTo>
                  <a:lnTo>
                    <a:pt x="1" y="9978"/>
                  </a:lnTo>
                  <a:lnTo>
                    <a:pt x="120" y="10871"/>
                  </a:lnTo>
                  <a:lnTo>
                    <a:pt x="1" y="11764"/>
                  </a:lnTo>
                  <a:lnTo>
                    <a:pt x="144" y="12657"/>
                  </a:lnTo>
                  <a:lnTo>
                    <a:pt x="60" y="13550"/>
                  </a:lnTo>
                  <a:lnTo>
                    <a:pt x="48" y="14443"/>
                  </a:lnTo>
                  <a:lnTo>
                    <a:pt x="120" y="15336"/>
                  </a:lnTo>
                  <a:lnTo>
                    <a:pt x="72" y="16229"/>
                  </a:lnTo>
                  <a:lnTo>
                    <a:pt x="120" y="17122"/>
                  </a:lnTo>
                  <a:lnTo>
                    <a:pt x="1" y="18027"/>
                  </a:lnTo>
                  <a:lnTo>
                    <a:pt x="25" y="18956"/>
                  </a:lnTo>
                  <a:lnTo>
                    <a:pt x="953" y="18849"/>
                  </a:lnTo>
                  <a:lnTo>
                    <a:pt x="1846" y="18872"/>
                  </a:lnTo>
                  <a:lnTo>
                    <a:pt x="2727" y="18956"/>
                  </a:lnTo>
                  <a:lnTo>
                    <a:pt x="3596" y="18968"/>
                  </a:lnTo>
                  <a:lnTo>
                    <a:pt x="4477" y="18991"/>
                  </a:lnTo>
                  <a:lnTo>
                    <a:pt x="5370" y="18849"/>
                  </a:lnTo>
                  <a:lnTo>
                    <a:pt x="6251" y="18920"/>
                  </a:lnTo>
                  <a:lnTo>
                    <a:pt x="7133" y="18908"/>
                  </a:lnTo>
                  <a:lnTo>
                    <a:pt x="8002" y="18872"/>
                  </a:lnTo>
                  <a:lnTo>
                    <a:pt x="8895" y="18837"/>
                  </a:lnTo>
                  <a:lnTo>
                    <a:pt x="9776" y="18896"/>
                  </a:lnTo>
                  <a:lnTo>
                    <a:pt x="10657" y="18979"/>
                  </a:lnTo>
                  <a:lnTo>
                    <a:pt x="11526" y="18968"/>
                  </a:lnTo>
                  <a:lnTo>
                    <a:pt x="12419" y="18849"/>
                  </a:lnTo>
                  <a:lnTo>
                    <a:pt x="13300" y="18908"/>
                  </a:lnTo>
                  <a:lnTo>
                    <a:pt x="14181" y="18956"/>
                  </a:lnTo>
                  <a:lnTo>
                    <a:pt x="15062" y="18932"/>
                  </a:lnTo>
                  <a:lnTo>
                    <a:pt x="15943" y="18896"/>
                  </a:lnTo>
                  <a:lnTo>
                    <a:pt x="16836" y="18849"/>
                  </a:lnTo>
                  <a:lnTo>
                    <a:pt x="17705" y="18979"/>
                  </a:lnTo>
                  <a:lnTo>
                    <a:pt x="18586" y="18979"/>
                  </a:lnTo>
                  <a:lnTo>
                    <a:pt x="19467" y="18932"/>
                  </a:lnTo>
                  <a:lnTo>
                    <a:pt x="20360" y="18968"/>
                  </a:lnTo>
                  <a:lnTo>
                    <a:pt x="21241" y="18908"/>
                  </a:lnTo>
                  <a:lnTo>
                    <a:pt x="22111" y="18932"/>
                  </a:lnTo>
                  <a:lnTo>
                    <a:pt x="22992" y="18979"/>
                  </a:lnTo>
                  <a:lnTo>
                    <a:pt x="23873" y="18872"/>
                  </a:lnTo>
                  <a:lnTo>
                    <a:pt x="24766" y="18896"/>
                  </a:lnTo>
                  <a:lnTo>
                    <a:pt x="25647" y="18896"/>
                  </a:lnTo>
                  <a:lnTo>
                    <a:pt x="26516" y="18872"/>
                  </a:lnTo>
                  <a:lnTo>
                    <a:pt x="27397" y="18979"/>
                  </a:lnTo>
                  <a:lnTo>
                    <a:pt x="28278" y="18896"/>
                  </a:lnTo>
                  <a:lnTo>
                    <a:pt x="29171" y="18968"/>
                  </a:lnTo>
                  <a:lnTo>
                    <a:pt x="30052" y="18908"/>
                  </a:lnTo>
                  <a:lnTo>
                    <a:pt x="30921" y="18896"/>
                  </a:lnTo>
                  <a:lnTo>
                    <a:pt x="31814" y="18920"/>
                  </a:lnTo>
                  <a:lnTo>
                    <a:pt x="31814" y="18015"/>
                  </a:lnTo>
                  <a:lnTo>
                    <a:pt x="31838" y="17122"/>
                  </a:lnTo>
                  <a:lnTo>
                    <a:pt x="31755" y="16229"/>
                  </a:lnTo>
                  <a:lnTo>
                    <a:pt x="31874" y="15324"/>
                  </a:lnTo>
                  <a:lnTo>
                    <a:pt x="31838" y="14431"/>
                  </a:lnTo>
                  <a:lnTo>
                    <a:pt x="31874" y="13538"/>
                  </a:lnTo>
                  <a:lnTo>
                    <a:pt x="31814" y="12645"/>
                  </a:lnTo>
                  <a:lnTo>
                    <a:pt x="31731" y="11729"/>
                  </a:lnTo>
                  <a:lnTo>
                    <a:pt x="31838" y="10836"/>
                  </a:lnTo>
                  <a:lnTo>
                    <a:pt x="31790" y="9943"/>
                  </a:lnTo>
                  <a:lnTo>
                    <a:pt x="31731" y="9050"/>
                  </a:lnTo>
                  <a:lnTo>
                    <a:pt x="31874" y="8157"/>
                  </a:lnTo>
                  <a:lnTo>
                    <a:pt x="31850" y="7252"/>
                  </a:lnTo>
                  <a:lnTo>
                    <a:pt x="31778" y="6359"/>
                  </a:lnTo>
                  <a:lnTo>
                    <a:pt x="31802" y="5466"/>
                  </a:lnTo>
                  <a:lnTo>
                    <a:pt x="31731" y="4573"/>
                  </a:lnTo>
                  <a:lnTo>
                    <a:pt x="31838" y="3680"/>
                  </a:lnTo>
                  <a:lnTo>
                    <a:pt x="31755" y="2787"/>
                  </a:lnTo>
                  <a:lnTo>
                    <a:pt x="31743" y="1882"/>
                  </a:lnTo>
                  <a:lnTo>
                    <a:pt x="31743" y="989"/>
                  </a:lnTo>
                  <a:lnTo>
                    <a:pt x="31540" y="358"/>
                  </a:lnTo>
                  <a:lnTo>
                    <a:pt x="30909" y="168"/>
                  </a:lnTo>
                  <a:lnTo>
                    <a:pt x="30016" y="168"/>
                  </a:lnTo>
                  <a:lnTo>
                    <a:pt x="29135" y="60"/>
                  </a:lnTo>
                  <a:lnTo>
                    <a:pt x="28266" y="156"/>
                  </a:lnTo>
                  <a:lnTo>
                    <a:pt x="27385" y="60"/>
                  </a:lnTo>
                  <a:lnTo>
                    <a:pt x="26504" y="156"/>
                  </a:lnTo>
                  <a:lnTo>
                    <a:pt x="25623" y="120"/>
                  </a:lnTo>
                  <a:lnTo>
                    <a:pt x="24754" y="156"/>
                  </a:lnTo>
                  <a:lnTo>
                    <a:pt x="23861" y="13"/>
                  </a:lnTo>
                  <a:lnTo>
                    <a:pt x="22980" y="49"/>
                  </a:lnTo>
                  <a:lnTo>
                    <a:pt x="22099" y="60"/>
                  </a:lnTo>
                  <a:lnTo>
                    <a:pt x="21218" y="1"/>
                  </a:lnTo>
                  <a:lnTo>
                    <a:pt x="20348" y="37"/>
                  </a:lnTo>
                  <a:lnTo>
                    <a:pt x="19467" y="156"/>
                  </a:lnTo>
                  <a:lnTo>
                    <a:pt x="18586" y="37"/>
                  </a:lnTo>
                  <a:lnTo>
                    <a:pt x="17705" y="60"/>
                  </a:lnTo>
                  <a:lnTo>
                    <a:pt x="16836" y="168"/>
                  </a:lnTo>
                  <a:lnTo>
                    <a:pt x="15955" y="49"/>
                  </a:lnTo>
                  <a:lnTo>
                    <a:pt x="15062" y="13"/>
                  </a:lnTo>
                  <a:lnTo>
                    <a:pt x="14181" y="60"/>
                  </a:lnTo>
                  <a:lnTo>
                    <a:pt x="13300" y="156"/>
                  </a:lnTo>
                  <a:lnTo>
                    <a:pt x="12419" y="37"/>
                  </a:lnTo>
                  <a:lnTo>
                    <a:pt x="11550" y="84"/>
                  </a:lnTo>
                  <a:lnTo>
                    <a:pt x="10669" y="84"/>
                  </a:lnTo>
                  <a:lnTo>
                    <a:pt x="9788" y="60"/>
                  </a:lnTo>
                  <a:lnTo>
                    <a:pt x="8918" y="156"/>
                  </a:lnTo>
                  <a:lnTo>
                    <a:pt x="8037" y="37"/>
                  </a:lnTo>
                  <a:lnTo>
                    <a:pt x="7156" y="37"/>
                  </a:lnTo>
                  <a:lnTo>
                    <a:pt x="6275" y="13"/>
                  </a:lnTo>
                  <a:lnTo>
                    <a:pt x="5382" y="49"/>
                  </a:lnTo>
                  <a:lnTo>
                    <a:pt x="4513" y="156"/>
                  </a:lnTo>
                  <a:lnTo>
                    <a:pt x="3632" y="49"/>
                  </a:lnTo>
                  <a:lnTo>
                    <a:pt x="275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1481322" y="2881506"/>
              <a:ext cx="525694" cy="532009"/>
            </a:xfrm>
            <a:custGeom>
              <a:avLst/>
              <a:gdLst/>
              <a:ahLst/>
              <a:cxnLst/>
              <a:rect l="l" t="t" r="r" b="b"/>
              <a:pathLst>
                <a:path w="14026" h="14015" extrusionOk="0">
                  <a:moveTo>
                    <a:pt x="7013" y="0"/>
                  </a:moveTo>
                  <a:cubicBezTo>
                    <a:pt x="3144" y="0"/>
                    <a:pt x="0" y="3132"/>
                    <a:pt x="0" y="7013"/>
                  </a:cubicBezTo>
                  <a:cubicBezTo>
                    <a:pt x="0" y="10883"/>
                    <a:pt x="3144" y="14014"/>
                    <a:pt x="7013" y="14014"/>
                  </a:cubicBezTo>
                  <a:cubicBezTo>
                    <a:pt x="10883" y="14014"/>
                    <a:pt x="14026" y="10883"/>
                    <a:pt x="14026" y="7013"/>
                  </a:cubicBezTo>
                  <a:cubicBezTo>
                    <a:pt x="14026" y="3132"/>
                    <a:pt x="10883" y="0"/>
                    <a:pt x="7013" y="0"/>
                  </a:cubicBez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p:cNvSpPr/>
            <p:nvPr/>
          </p:nvSpPr>
          <p:spPr>
            <a:xfrm>
              <a:off x="1716469" y="3160819"/>
              <a:ext cx="55845" cy="99000"/>
            </a:xfrm>
            <a:custGeom>
              <a:avLst/>
              <a:gdLst/>
              <a:ahLst/>
              <a:cxnLst/>
              <a:rect l="l" t="t" r="r" b="b"/>
              <a:pathLst>
                <a:path w="1490" h="2608" extrusionOk="0">
                  <a:moveTo>
                    <a:pt x="739" y="0"/>
                  </a:moveTo>
                  <a:cubicBezTo>
                    <a:pt x="322" y="0"/>
                    <a:pt x="1" y="334"/>
                    <a:pt x="1" y="751"/>
                  </a:cubicBezTo>
                  <a:cubicBezTo>
                    <a:pt x="1" y="989"/>
                    <a:pt x="108" y="1215"/>
                    <a:pt x="299" y="1346"/>
                  </a:cubicBezTo>
                  <a:lnTo>
                    <a:pt x="179" y="2406"/>
                  </a:lnTo>
                  <a:cubicBezTo>
                    <a:pt x="179" y="2465"/>
                    <a:pt x="191" y="2513"/>
                    <a:pt x="215" y="2548"/>
                  </a:cubicBezTo>
                  <a:cubicBezTo>
                    <a:pt x="251" y="2596"/>
                    <a:pt x="310" y="2608"/>
                    <a:pt x="346" y="2608"/>
                  </a:cubicBezTo>
                  <a:lnTo>
                    <a:pt x="1096" y="2608"/>
                  </a:lnTo>
                  <a:cubicBezTo>
                    <a:pt x="1156" y="2608"/>
                    <a:pt x="1203" y="2584"/>
                    <a:pt x="1227" y="2548"/>
                  </a:cubicBezTo>
                  <a:cubicBezTo>
                    <a:pt x="1263" y="2513"/>
                    <a:pt x="1287" y="2465"/>
                    <a:pt x="1275" y="2406"/>
                  </a:cubicBezTo>
                  <a:lnTo>
                    <a:pt x="1156" y="1346"/>
                  </a:lnTo>
                  <a:cubicBezTo>
                    <a:pt x="1346" y="1215"/>
                    <a:pt x="1453" y="989"/>
                    <a:pt x="1453" y="751"/>
                  </a:cubicBezTo>
                  <a:cubicBezTo>
                    <a:pt x="1489" y="346"/>
                    <a:pt x="1144" y="0"/>
                    <a:pt x="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p:cNvSpPr/>
            <p:nvPr/>
          </p:nvSpPr>
          <p:spPr>
            <a:xfrm>
              <a:off x="1619209" y="2978229"/>
              <a:ext cx="250816" cy="338110"/>
            </a:xfrm>
            <a:custGeom>
              <a:avLst/>
              <a:gdLst/>
              <a:ahLst/>
              <a:cxnLst/>
              <a:rect l="l" t="t" r="r" b="b"/>
              <a:pathLst>
                <a:path w="6692" h="8907" extrusionOk="0">
                  <a:moveTo>
                    <a:pt x="3334" y="1108"/>
                  </a:moveTo>
                  <a:cubicBezTo>
                    <a:pt x="4156" y="1108"/>
                    <a:pt x="4822" y="1786"/>
                    <a:pt x="4822" y="2596"/>
                  </a:cubicBezTo>
                  <a:lnTo>
                    <a:pt x="4822" y="3191"/>
                  </a:lnTo>
                  <a:lnTo>
                    <a:pt x="4822" y="3346"/>
                  </a:lnTo>
                  <a:lnTo>
                    <a:pt x="1846" y="3346"/>
                  </a:lnTo>
                  <a:lnTo>
                    <a:pt x="1846" y="3191"/>
                  </a:lnTo>
                  <a:lnTo>
                    <a:pt x="1846" y="2596"/>
                  </a:lnTo>
                  <a:cubicBezTo>
                    <a:pt x="1846" y="1786"/>
                    <a:pt x="2513" y="1108"/>
                    <a:pt x="3334" y="1108"/>
                  </a:cubicBezTo>
                  <a:close/>
                  <a:moveTo>
                    <a:pt x="3346" y="4834"/>
                  </a:moveTo>
                  <a:cubicBezTo>
                    <a:pt x="3763" y="4834"/>
                    <a:pt x="4096" y="5156"/>
                    <a:pt x="4096" y="5572"/>
                  </a:cubicBezTo>
                  <a:cubicBezTo>
                    <a:pt x="4084" y="5811"/>
                    <a:pt x="3965" y="6025"/>
                    <a:pt x="3763" y="6168"/>
                  </a:cubicBezTo>
                  <a:lnTo>
                    <a:pt x="3882" y="7227"/>
                  </a:lnTo>
                  <a:cubicBezTo>
                    <a:pt x="3882" y="7287"/>
                    <a:pt x="3870" y="7335"/>
                    <a:pt x="3834" y="7382"/>
                  </a:cubicBezTo>
                  <a:cubicBezTo>
                    <a:pt x="3810" y="7418"/>
                    <a:pt x="3751" y="7442"/>
                    <a:pt x="3703" y="7442"/>
                  </a:cubicBezTo>
                  <a:lnTo>
                    <a:pt x="2965" y="7442"/>
                  </a:lnTo>
                  <a:cubicBezTo>
                    <a:pt x="2905" y="7442"/>
                    <a:pt x="2858" y="7406"/>
                    <a:pt x="2834" y="7382"/>
                  </a:cubicBezTo>
                  <a:cubicBezTo>
                    <a:pt x="2798" y="7335"/>
                    <a:pt x="2774" y="7287"/>
                    <a:pt x="2786" y="7227"/>
                  </a:cubicBezTo>
                  <a:lnTo>
                    <a:pt x="2905" y="6168"/>
                  </a:lnTo>
                  <a:cubicBezTo>
                    <a:pt x="2715" y="6037"/>
                    <a:pt x="2608" y="5811"/>
                    <a:pt x="2608" y="5572"/>
                  </a:cubicBezTo>
                  <a:cubicBezTo>
                    <a:pt x="2608" y="5156"/>
                    <a:pt x="2929" y="4834"/>
                    <a:pt x="3346" y="4834"/>
                  </a:cubicBezTo>
                  <a:close/>
                  <a:moveTo>
                    <a:pt x="3334" y="0"/>
                  </a:moveTo>
                  <a:cubicBezTo>
                    <a:pt x="1893" y="0"/>
                    <a:pt x="727" y="1155"/>
                    <a:pt x="727" y="2596"/>
                  </a:cubicBezTo>
                  <a:lnTo>
                    <a:pt x="727" y="3191"/>
                  </a:lnTo>
                  <a:lnTo>
                    <a:pt x="727" y="3346"/>
                  </a:lnTo>
                  <a:lnTo>
                    <a:pt x="179" y="3346"/>
                  </a:lnTo>
                  <a:cubicBezTo>
                    <a:pt x="72" y="3346"/>
                    <a:pt x="0" y="3429"/>
                    <a:pt x="0" y="3525"/>
                  </a:cubicBezTo>
                  <a:lnTo>
                    <a:pt x="0" y="8168"/>
                  </a:lnTo>
                  <a:cubicBezTo>
                    <a:pt x="0" y="8585"/>
                    <a:pt x="322" y="8906"/>
                    <a:pt x="738" y="8906"/>
                  </a:cubicBezTo>
                  <a:lnTo>
                    <a:pt x="5953" y="8906"/>
                  </a:lnTo>
                  <a:cubicBezTo>
                    <a:pt x="6370" y="8906"/>
                    <a:pt x="6692" y="8585"/>
                    <a:pt x="6692" y="8168"/>
                  </a:cubicBezTo>
                  <a:lnTo>
                    <a:pt x="6692" y="3525"/>
                  </a:lnTo>
                  <a:cubicBezTo>
                    <a:pt x="6680" y="3417"/>
                    <a:pt x="6596" y="3346"/>
                    <a:pt x="6489" y="3346"/>
                  </a:cubicBezTo>
                  <a:lnTo>
                    <a:pt x="5942" y="3346"/>
                  </a:lnTo>
                  <a:lnTo>
                    <a:pt x="5942" y="3191"/>
                  </a:lnTo>
                  <a:lnTo>
                    <a:pt x="5942" y="2596"/>
                  </a:lnTo>
                  <a:cubicBezTo>
                    <a:pt x="5942" y="1167"/>
                    <a:pt x="4775" y="0"/>
                    <a:pt x="3334" y="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p:cNvSpPr/>
            <p:nvPr/>
          </p:nvSpPr>
          <p:spPr>
            <a:xfrm>
              <a:off x="1337176" y="2791122"/>
              <a:ext cx="511864" cy="714559"/>
            </a:xfrm>
            <a:custGeom>
              <a:avLst/>
              <a:gdLst/>
              <a:ahLst/>
              <a:cxnLst/>
              <a:rect l="l" t="t" r="r" b="b"/>
              <a:pathLst>
                <a:path w="13657" h="18824" extrusionOk="0">
                  <a:moveTo>
                    <a:pt x="12419" y="0"/>
                  </a:moveTo>
                  <a:lnTo>
                    <a:pt x="1" y="18824"/>
                  </a:lnTo>
                  <a:lnTo>
                    <a:pt x="1227" y="18824"/>
                  </a:lnTo>
                  <a:lnTo>
                    <a:pt x="13657" y="0"/>
                  </a:ln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p:cNvSpPr/>
            <p:nvPr/>
          </p:nvSpPr>
          <p:spPr>
            <a:xfrm>
              <a:off x="1511401" y="2791122"/>
              <a:ext cx="746602" cy="714559"/>
            </a:xfrm>
            <a:custGeom>
              <a:avLst/>
              <a:gdLst/>
              <a:ahLst/>
              <a:cxnLst/>
              <a:rect l="l" t="t" r="r" b="b"/>
              <a:pathLst>
                <a:path w="19920" h="18824" extrusionOk="0">
                  <a:moveTo>
                    <a:pt x="12430" y="0"/>
                  </a:moveTo>
                  <a:lnTo>
                    <a:pt x="0" y="18824"/>
                  </a:lnTo>
                  <a:lnTo>
                    <a:pt x="7501" y="18824"/>
                  </a:lnTo>
                  <a:lnTo>
                    <a:pt x="19919" y="0"/>
                  </a:ln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p:cNvSpPr/>
            <p:nvPr/>
          </p:nvSpPr>
          <p:spPr>
            <a:xfrm>
              <a:off x="829815" y="1606488"/>
              <a:ext cx="659573" cy="870992"/>
            </a:xfrm>
            <a:custGeom>
              <a:avLst/>
              <a:gdLst/>
              <a:ahLst/>
              <a:cxnLst/>
              <a:rect l="l" t="t" r="r" b="b"/>
              <a:pathLst>
                <a:path w="17598" h="22945" extrusionOk="0">
                  <a:moveTo>
                    <a:pt x="1048" y="1"/>
                  </a:moveTo>
                  <a:cubicBezTo>
                    <a:pt x="464" y="1"/>
                    <a:pt x="0" y="453"/>
                    <a:pt x="0" y="1037"/>
                  </a:cubicBezTo>
                  <a:lnTo>
                    <a:pt x="0" y="21908"/>
                  </a:lnTo>
                  <a:cubicBezTo>
                    <a:pt x="0" y="22480"/>
                    <a:pt x="464" y="22944"/>
                    <a:pt x="1048" y="22944"/>
                  </a:cubicBezTo>
                  <a:lnTo>
                    <a:pt x="16550" y="22944"/>
                  </a:lnTo>
                  <a:cubicBezTo>
                    <a:pt x="17133" y="22944"/>
                    <a:pt x="17598" y="22480"/>
                    <a:pt x="17586" y="21908"/>
                  </a:cubicBezTo>
                  <a:lnTo>
                    <a:pt x="17586" y="1037"/>
                  </a:lnTo>
                  <a:cubicBezTo>
                    <a:pt x="17586" y="453"/>
                    <a:pt x="17121" y="1"/>
                    <a:pt x="16538" y="1"/>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p:cNvSpPr/>
            <p:nvPr/>
          </p:nvSpPr>
          <p:spPr>
            <a:xfrm>
              <a:off x="811488" y="1625506"/>
              <a:ext cx="658711" cy="871410"/>
            </a:xfrm>
            <a:custGeom>
              <a:avLst/>
              <a:gdLst/>
              <a:ahLst/>
              <a:cxnLst/>
              <a:rect l="l" t="t" r="r" b="b"/>
              <a:pathLst>
                <a:path w="17575" h="22956" extrusionOk="0">
                  <a:moveTo>
                    <a:pt x="834" y="0"/>
                  </a:moveTo>
                  <a:cubicBezTo>
                    <a:pt x="370" y="0"/>
                    <a:pt x="1" y="369"/>
                    <a:pt x="1" y="833"/>
                  </a:cubicBezTo>
                  <a:lnTo>
                    <a:pt x="1" y="22122"/>
                  </a:lnTo>
                  <a:cubicBezTo>
                    <a:pt x="1" y="22574"/>
                    <a:pt x="370" y="22955"/>
                    <a:pt x="834" y="22955"/>
                  </a:cubicBezTo>
                  <a:lnTo>
                    <a:pt x="16741" y="22955"/>
                  </a:lnTo>
                  <a:cubicBezTo>
                    <a:pt x="17206" y="22955"/>
                    <a:pt x="17575" y="22574"/>
                    <a:pt x="17575" y="22122"/>
                  </a:cubicBezTo>
                  <a:lnTo>
                    <a:pt x="17575" y="833"/>
                  </a:lnTo>
                  <a:cubicBezTo>
                    <a:pt x="17575" y="369"/>
                    <a:pt x="17206" y="0"/>
                    <a:pt x="16741"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p:cNvSpPr/>
            <p:nvPr/>
          </p:nvSpPr>
          <p:spPr>
            <a:xfrm>
              <a:off x="1102891" y="2394738"/>
              <a:ext cx="75897" cy="77325"/>
            </a:xfrm>
            <a:custGeom>
              <a:avLst/>
              <a:gdLst/>
              <a:ahLst/>
              <a:cxnLst/>
              <a:rect l="l" t="t" r="r" b="b"/>
              <a:pathLst>
                <a:path w="2025" h="2037" extrusionOk="0">
                  <a:moveTo>
                    <a:pt x="1013" y="0"/>
                  </a:moveTo>
                  <a:cubicBezTo>
                    <a:pt x="453" y="0"/>
                    <a:pt x="1" y="465"/>
                    <a:pt x="1" y="1024"/>
                  </a:cubicBezTo>
                  <a:cubicBezTo>
                    <a:pt x="1" y="1572"/>
                    <a:pt x="453" y="2036"/>
                    <a:pt x="1013" y="2036"/>
                  </a:cubicBezTo>
                  <a:cubicBezTo>
                    <a:pt x="1560" y="2036"/>
                    <a:pt x="2025" y="1572"/>
                    <a:pt x="2025" y="1024"/>
                  </a:cubicBezTo>
                  <a:cubicBezTo>
                    <a:pt x="2025" y="465"/>
                    <a:pt x="1560" y="0"/>
                    <a:pt x="1013" y="0"/>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p:cNvSpPr/>
            <p:nvPr/>
          </p:nvSpPr>
          <p:spPr>
            <a:xfrm>
              <a:off x="862385" y="1684231"/>
              <a:ext cx="558265" cy="689733"/>
            </a:xfrm>
            <a:custGeom>
              <a:avLst/>
              <a:gdLst/>
              <a:ahLst/>
              <a:cxnLst/>
              <a:rect l="l" t="t" r="r" b="b"/>
              <a:pathLst>
                <a:path w="14895" h="18170" extrusionOk="0">
                  <a:moveTo>
                    <a:pt x="429" y="1"/>
                  </a:moveTo>
                  <a:cubicBezTo>
                    <a:pt x="191" y="1"/>
                    <a:pt x="0" y="191"/>
                    <a:pt x="0" y="429"/>
                  </a:cubicBezTo>
                  <a:lnTo>
                    <a:pt x="0" y="17729"/>
                  </a:lnTo>
                  <a:cubicBezTo>
                    <a:pt x="0" y="17979"/>
                    <a:pt x="191" y="18170"/>
                    <a:pt x="429" y="18170"/>
                  </a:cubicBezTo>
                  <a:lnTo>
                    <a:pt x="14454" y="18170"/>
                  </a:lnTo>
                  <a:cubicBezTo>
                    <a:pt x="14693" y="18170"/>
                    <a:pt x="14883" y="17979"/>
                    <a:pt x="14895" y="17741"/>
                  </a:cubicBezTo>
                  <a:lnTo>
                    <a:pt x="14895" y="429"/>
                  </a:lnTo>
                  <a:cubicBezTo>
                    <a:pt x="14895" y="191"/>
                    <a:pt x="14693" y="1"/>
                    <a:pt x="1445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p:cNvSpPr/>
            <p:nvPr/>
          </p:nvSpPr>
          <p:spPr>
            <a:xfrm>
              <a:off x="962343" y="1853725"/>
              <a:ext cx="357034" cy="361607"/>
            </a:xfrm>
            <a:custGeom>
              <a:avLst/>
              <a:gdLst/>
              <a:ahLst/>
              <a:cxnLst/>
              <a:rect l="l" t="t" r="r" b="b"/>
              <a:pathLst>
                <a:path w="9526" h="9526" extrusionOk="0">
                  <a:moveTo>
                    <a:pt x="4763" y="1"/>
                  </a:moveTo>
                  <a:cubicBezTo>
                    <a:pt x="2132" y="1"/>
                    <a:pt x="0" y="2132"/>
                    <a:pt x="0" y="4763"/>
                  </a:cubicBezTo>
                  <a:cubicBezTo>
                    <a:pt x="0" y="7394"/>
                    <a:pt x="2132" y="9526"/>
                    <a:pt x="4763" y="9526"/>
                  </a:cubicBezTo>
                  <a:cubicBezTo>
                    <a:pt x="7382" y="9526"/>
                    <a:pt x="9525" y="7394"/>
                    <a:pt x="9525" y="4763"/>
                  </a:cubicBezTo>
                  <a:cubicBezTo>
                    <a:pt x="9525" y="2132"/>
                    <a:pt x="7382" y="1"/>
                    <a:pt x="4763" y="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p:cNvSpPr/>
            <p:nvPr/>
          </p:nvSpPr>
          <p:spPr>
            <a:xfrm>
              <a:off x="1033292" y="1940882"/>
              <a:ext cx="213336" cy="195380"/>
            </a:xfrm>
            <a:custGeom>
              <a:avLst/>
              <a:gdLst/>
              <a:ahLst/>
              <a:cxnLst/>
              <a:rect l="l" t="t" r="r" b="b"/>
              <a:pathLst>
                <a:path w="5692" h="5147" extrusionOk="0">
                  <a:moveTo>
                    <a:pt x="2207" y="1"/>
                  </a:moveTo>
                  <a:cubicBezTo>
                    <a:pt x="2182" y="1"/>
                    <a:pt x="2156" y="5"/>
                    <a:pt x="2132" y="14"/>
                  </a:cubicBezTo>
                  <a:cubicBezTo>
                    <a:pt x="2048" y="38"/>
                    <a:pt x="2013" y="145"/>
                    <a:pt x="2048" y="241"/>
                  </a:cubicBezTo>
                  <a:lnTo>
                    <a:pt x="2167" y="515"/>
                  </a:lnTo>
                  <a:cubicBezTo>
                    <a:pt x="1834" y="574"/>
                    <a:pt x="1584" y="872"/>
                    <a:pt x="1584" y="1217"/>
                  </a:cubicBezTo>
                  <a:lnTo>
                    <a:pt x="1584" y="1277"/>
                  </a:lnTo>
                  <a:lnTo>
                    <a:pt x="1417" y="1277"/>
                  </a:lnTo>
                  <a:cubicBezTo>
                    <a:pt x="1274" y="1277"/>
                    <a:pt x="1155" y="1396"/>
                    <a:pt x="1155" y="1550"/>
                  </a:cubicBezTo>
                  <a:lnTo>
                    <a:pt x="1155" y="1693"/>
                  </a:lnTo>
                  <a:cubicBezTo>
                    <a:pt x="846" y="1622"/>
                    <a:pt x="608" y="1336"/>
                    <a:pt x="608" y="991"/>
                  </a:cubicBezTo>
                  <a:lnTo>
                    <a:pt x="608" y="776"/>
                  </a:lnTo>
                  <a:cubicBezTo>
                    <a:pt x="608" y="681"/>
                    <a:pt x="524" y="610"/>
                    <a:pt x="441" y="610"/>
                  </a:cubicBezTo>
                  <a:cubicBezTo>
                    <a:pt x="346" y="610"/>
                    <a:pt x="274" y="681"/>
                    <a:pt x="274" y="776"/>
                  </a:cubicBezTo>
                  <a:lnTo>
                    <a:pt x="274" y="991"/>
                  </a:lnTo>
                  <a:cubicBezTo>
                    <a:pt x="274" y="1515"/>
                    <a:pt x="667" y="1943"/>
                    <a:pt x="1155" y="2027"/>
                  </a:cubicBezTo>
                  <a:lnTo>
                    <a:pt x="1155" y="2360"/>
                  </a:lnTo>
                  <a:lnTo>
                    <a:pt x="167" y="2360"/>
                  </a:lnTo>
                  <a:cubicBezTo>
                    <a:pt x="84" y="2360"/>
                    <a:pt x="0" y="2443"/>
                    <a:pt x="0" y="2527"/>
                  </a:cubicBezTo>
                  <a:cubicBezTo>
                    <a:pt x="0" y="2622"/>
                    <a:pt x="84" y="2693"/>
                    <a:pt x="167" y="2693"/>
                  </a:cubicBezTo>
                  <a:lnTo>
                    <a:pt x="1155" y="2693"/>
                  </a:lnTo>
                  <a:lnTo>
                    <a:pt x="1155" y="3039"/>
                  </a:lnTo>
                  <a:cubicBezTo>
                    <a:pt x="655" y="3110"/>
                    <a:pt x="274" y="3539"/>
                    <a:pt x="274" y="4063"/>
                  </a:cubicBezTo>
                  <a:lnTo>
                    <a:pt x="274" y="4289"/>
                  </a:lnTo>
                  <a:cubicBezTo>
                    <a:pt x="274" y="4372"/>
                    <a:pt x="346" y="4444"/>
                    <a:pt x="441" y="4444"/>
                  </a:cubicBezTo>
                  <a:cubicBezTo>
                    <a:pt x="524" y="4444"/>
                    <a:pt x="608" y="4372"/>
                    <a:pt x="608" y="4289"/>
                  </a:cubicBezTo>
                  <a:lnTo>
                    <a:pt x="608" y="4063"/>
                  </a:lnTo>
                  <a:cubicBezTo>
                    <a:pt x="608" y="3717"/>
                    <a:pt x="846" y="3432"/>
                    <a:pt x="1155" y="3360"/>
                  </a:cubicBezTo>
                  <a:lnTo>
                    <a:pt x="1155" y="3455"/>
                  </a:lnTo>
                  <a:cubicBezTo>
                    <a:pt x="1155" y="4384"/>
                    <a:pt x="1917" y="5146"/>
                    <a:pt x="2846" y="5146"/>
                  </a:cubicBezTo>
                  <a:cubicBezTo>
                    <a:pt x="3787" y="5146"/>
                    <a:pt x="4549" y="4384"/>
                    <a:pt x="4549" y="3455"/>
                  </a:cubicBezTo>
                  <a:lnTo>
                    <a:pt x="4549" y="3360"/>
                  </a:lnTo>
                  <a:cubicBezTo>
                    <a:pt x="4858" y="3432"/>
                    <a:pt x="5096" y="3717"/>
                    <a:pt x="5096" y="4063"/>
                  </a:cubicBezTo>
                  <a:lnTo>
                    <a:pt x="5096" y="4289"/>
                  </a:lnTo>
                  <a:cubicBezTo>
                    <a:pt x="5096" y="4372"/>
                    <a:pt x="5168" y="4444"/>
                    <a:pt x="5263" y="4444"/>
                  </a:cubicBezTo>
                  <a:cubicBezTo>
                    <a:pt x="5346" y="4444"/>
                    <a:pt x="5430" y="4372"/>
                    <a:pt x="5430" y="4289"/>
                  </a:cubicBezTo>
                  <a:lnTo>
                    <a:pt x="5430" y="4063"/>
                  </a:lnTo>
                  <a:cubicBezTo>
                    <a:pt x="5430" y="3539"/>
                    <a:pt x="5037" y="3110"/>
                    <a:pt x="4549" y="3039"/>
                  </a:cubicBezTo>
                  <a:lnTo>
                    <a:pt x="4549" y="2693"/>
                  </a:lnTo>
                  <a:lnTo>
                    <a:pt x="5525" y="2693"/>
                  </a:lnTo>
                  <a:cubicBezTo>
                    <a:pt x="5620" y="2693"/>
                    <a:pt x="5692" y="2622"/>
                    <a:pt x="5692" y="2527"/>
                  </a:cubicBezTo>
                  <a:cubicBezTo>
                    <a:pt x="5692" y="2443"/>
                    <a:pt x="5644" y="2360"/>
                    <a:pt x="5561" y="2360"/>
                  </a:cubicBezTo>
                  <a:lnTo>
                    <a:pt x="4572" y="2360"/>
                  </a:lnTo>
                  <a:lnTo>
                    <a:pt x="4572" y="2027"/>
                  </a:lnTo>
                  <a:cubicBezTo>
                    <a:pt x="5061" y="1943"/>
                    <a:pt x="5453" y="1515"/>
                    <a:pt x="5453" y="991"/>
                  </a:cubicBezTo>
                  <a:lnTo>
                    <a:pt x="5453" y="776"/>
                  </a:lnTo>
                  <a:cubicBezTo>
                    <a:pt x="5453" y="681"/>
                    <a:pt x="5382" y="610"/>
                    <a:pt x="5287" y="610"/>
                  </a:cubicBezTo>
                  <a:cubicBezTo>
                    <a:pt x="5203" y="610"/>
                    <a:pt x="5120" y="681"/>
                    <a:pt x="5120" y="776"/>
                  </a:cubicBezTo>
                  <a:lnTo>
                    <a:pt x="5120" y="991"/>
                  </a:lnTo>
                  <a:cubicBezTo>
                    <a:pt x="5120" y="1336"/>
                    <a:pt x="4882" y="1622"/>
                    <a:pt x="4572" y="1693"/>
                  </a:cubicBezTo>
                  <a:lnTo>
                    <a:pt x="4572" y="1550"/>
                  </a:lnTo>
                  <a:cubicBezTo>
                    <a:pt x="4572" y="1396"/>
                    <a:pt x="4453" y="1277"/>
                    <a:pt x="4310" y="1277"/>
                  </a:cubicBezTo>
                  <a:lnTo>
                    <a:pt x="4144" y="1277"/>
                  </a:lnTo>
                  <a:lnTo>
                    <a:pt x="4144" y="1217"/>
                  </a:lnTo>
                  <a:cubicBezTo>
                    <a:pt x="4144" y="872"/>
                    <a:pt x="3894" y="574"/>
                    <a:pt x="3560" y="515"/>
                  </a:cubicBezTo>
                  <a:lnTo>
                    <a:pt x="3679" y="241"/>
                  </a:lnTo>
                  <a:cubicBezTo>
                    <a:pt x="3715" y="145"/>
                    <a:pt x="3679" y="62"/>
                    <a:pt x="3596" y="14"/>
                  </a:cubicBezTo>
                  <a:cubicBezTo>
                    <a:pt x="3571" y="5"/>
                    <a:pt x="3547" y="1"/>
                    <a:pt x="3524" y="1"/>
                  </a:cubicBezTo>
                  <a:cubicBezTo>
                    <a:pt x="3460" y="1"/>
                    <a:pt x="3405" y="36"/>
                    <a:pt x="3370" y="98"/>
                  </a:cubicBezTo>
                  <a:lnTo>
                    <a:pt x="3191" y="503"/>
                  </a:lnTo>
                  <a:lnTo>
                    <a:pt x="2536" y="503"/>
                  </a:lnTo>
                  <a:lnTo>
                    <a:pt x="2358" y="98"/>
                  </a:lnTo>
                  <a:cubicBezTo>
                    <a:pt x="2340" y="36"/>
                    <a:pt x="2277" y="1"/>
                    <a:pt x="2207" y="1"/>
                  </a:cubicBez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p:cNvSpPr/>
            <p:nvPr/>
          </p:nvSpPr>
          <p:spPr>
            <a:xfrm>
              <a:off x="861935" y="1683776"/>
              <a:ext cx="394964" cy="607474"/>
            </a:xfrm>
            <a:custGeom>
              <a:avLst/>
              <a:gdLst/>
              <a:ahLst/>
              <a:cxnLst/>
              <a:rect l="l" t="t" r="r" b="b"/>
              <a:pathLst>
                <a:path w="10538" h="16003" extrusionOk="0">
                  <a:moveTo>
                    <a:pt x="9585" y="1"/>
                  </a:moveTo>
                  <a:lnTo>
                    <a:pt x="0" y="14538"/>
                  </a:lnTo>
                  <a:lnTo>
                    <a:pt x="0" y="16003"/>
                  </a:lnTo>
                  <a:lnTo>
                    <a:pt x="10537" y="1"/>
                  </a:ln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p:cNvSpPr/>
            <p:nvPr/>
          </p:nvSpPr>
          <p:spPr>
            <a:xfrm>
              <a:off x="864596" y="1683776"/>
              <a:ext cx="554292" cy="690189"/>
            </a:xfrm>
            <a:custGeom>
              <a:avLst/>
              <a:gdLst/>
              <a:ahLst/>
              <a:cxnLst/>
              <a:rect l="l" t="t" r="r" b="b"/>
              <a:pathLst>
                <a:path w="14789" h="18182" extrusionOk="0">
                  <a:moveTo>
                    <a:pt x="11728" y="1"/>
                  </a:moveTo>
                  <a:lnTo>
                    <a:pt x="1" y="17789"/>
                  </a:lnTo>
                  <a:cubicBezTo>
                    <a:pt x="120" y="18027"/>
                    <a:pt x="370" y="18182"/>
                    <a:pt x="656" y="18182"/>
                  </a:cubicBezTo>
                  <a:lnTo>
                    <a:pt x="3180" y="18182"/>
                  </a:lnTo>
                  <a:lnTo>
                    <a:pt x="14788" y="584"/>
                  </a:lnTo>
                  <a:cubicBezTo>
                    <a:pt x="14729" y="251"/>
                    <a:pt x="14431" y="1"/>
                    <a:pt x="14074" y="1"/>
                  </a:cubicBez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39"/>
          <p:cNvGrpSpPr/>
          <p:nvPr/>
        </p:nvGrpSpPr>
        <p:grpSpPr>
          <a:xfrm>
            <a:off x="841249" y="1364625"/>
            <a:ext cx="2724819" cy="666275"/>
            <a:chOff x="6820275" y="1296670"/>
            <a:chExt cx="1881001" cy="666275"/>
          </a:xfrm>
        </p:grpSpPr>
        <p:sp>
          <p:nvSpPr>
            <p:cNvPr id="578" name="Google Shape;578;p39"/>
            <p:cNvSpPr txBox="1"/>
            <p:nvPr/>
          </p:nvSpPr>
          <p:spPr>
            <a:xfrm>
              <a:off x="6820275" y="1296670"/>
              <a:ext cx="1881000" cy="2004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700" b="1">
                  <a:solidFill>
                    <a:srgbClr val="763B94"/>
                  </a:solidFill>
                  <a:latin typeface="Fira Sans"/>
                  <a:ea typeface="Fira Sans"/>
                  <a:cs typeface="Fira Sans"/>
                  <a:sym typeface="Fira Sans"/>
                </a:rPr>
                <a:t>Easy To Interpret Results</a:t>
              </a:r>
              <a:endParaRPr sz="1700" b="1">
                <a:solidFill>
                  <a:srgbClr val="763B94"/>
                </a:solidFill>
                <a:latin typeface="Fira Sans"/>
                <a:ea typeface="Fira Sans"/>
                <a:cs typeface="Fira Sans"/>
                <a:sym typeface="Fira Sans"/>
              </a:endParaRPr>
            </a:p>
          </p:txBody>
        </p:sp>
        <p:sp>
          <p:nvSpPr>
            <p:cNvPr id="579" name="Google Shape;579;p39"/>
            <p:cNvSpPr txBox="1"/>
            <p:nvPr/>
          </p:nvSpPr>
          <p:spPr>
            <a:xfrm>
              <a:off x="6820277" y="1520745"/>
              <a:ext cx="1881000" cy="4422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500">
                  <a:latin typeface="Fira Sans"/>
                  <a:ea typeface="Fira Sans"/>
                  <a:cs typeface="Fira Sans"/>
                  <a:sym typeface="Fira Sans"/>
                </a:rPr>
                <a:t>We found vulnerabilities</a:t>
              </a:r>
              <a:endParaRPr sz="1500">
                <a:solidFill>
                  <a:srgbClr val="000000"/>
                </a:solidFill>
                <a:latin typeface="Fira Sans"/>
                <a:ea typeface="Fira Sans"/>
                <a:cs typeface="Fira Sans"/>
                <a:sym typeface="Fira Sans"/>
              </a:endParaRPr>
            </a:p>
          </p:txBody>
        </p:sp>
      </p:grpSp>
      <p:grpSp>
        <p:nvGrpSpPr>
          <p:cNvPr id="580" name="Google Shape;580;p39"/>
          <p:cNvGrpSpPr/>
          <p:nvPr/>
        </p:nvGrpSpPr>
        <p:grpSpPr>
          <a:xfrm>
            <a:off x="228600" y="3777380"/>
            <a:ext cx="3337574" cy="666270"/>
            <a:chOff x="6397350" y="4014224"/>
            <a:chExt cx="2304000" cy="666270"/>
          </a:xfrm>
        </p:grpSpPr>
        <p:sp>
          <p:nvSpPr>
            <p:cNvPr id="581" name="Google Shape;581;p39"/>
            <p:cNvSpPr txBox="1"/>
            <p:nvPr/>
          </p:nvSpPr>
          <p:spPr>
            <a:xfrm>
              <a:off x="7405301" y="4014224"/>
              <a:ext cx="1296000" cy="2004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700" b="1">
                  <a:solidFill>
                    <a:srgbClr val="8058BE"/>
                  </a:solidFill>
                  <a:latin typeface="Fira Sans"/>
                  <a:ea typeface="Fira Sans"/>
                  <a:cs typeface="Fira Sans"/>
                  <a:sym typeface="Fira Sans"/>
                </a:rPr>
                <a:t>Cheap Devices</a:t>
              </a:r>
              <a:endParaRPr sz="1700" b="1">
                <a:solidFill>
                  <a:srgbClr val="8058BE"/>
                </a:solidFill>
                <a:latin typeface="Fira Sans"/>
                <a:ea typeface="Fira Sans"/>
                <a:cs typeface="Fira Sans"/>
                <a:sym typeface="Fira Sans"/>
              </a:endParaRPr>
            </a:p>
          </p:txBody>
        </p:sp>
        <p:sp>
          <p:nvSpPr>
            <p:cNvPr id="582" name="Google Shape;582;p39"/>
            <p:cNvSpPr txBox="1"/>
            <p:nvPr/>
          </p:nvSpPr>
          <p:spPr>
            <a:xfrm>
              <a:off x="6397350" y="4238294"/>
              <a:ext cx="2304000" cy="4422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Clr>
                  <a:srgbClr val="000000"/>
                </a:buClr>
                <a:buSzPts val="1100"/>
                <a:buFont typeface="Arial"/>
                <a:buNone/>
              </a:pPr>
              <a:r>
                <a:rPr lang="en" sz="1500">
                  <a:latin typeface="Fira Sans"/>
                  <a:ea typeface="Fira Sans"/>
                  <a:cs typeface="Fira Sans"/>
                  <a:sym typeface="Fira Sans"/>
                </a:rPr>
                <a:t>Consumers </a:t>
              </a:r>
              <a:r>
                <a:rPr lang="en" sz="1500" i="1">
                  <a:latin typeface="Fira Sans"/>
                  <a:ea typeface="Fira Sans"/>
                  <a:cs typeface="Fira Sans"/>
                  <a:sym typeface="Fira Sans"/>
                </a:rPr>
                <a:t>are </a:t>
              </a:r>
              <a:r>
                <a:rPr lang="en" sz="1500">
                  <a:latin typeface="Fira Sans"/>
                  <a:ea typeface="Fira Sans"/>
                  <a:cs typeface="Fira Sans"/>
                  <a:sym typeface="Fira Sans"/>
                </a:rPr>
                <a:t>using devices that do not prioritize security</a:t>
              </a:r>
              <a:endParaRPr sz="1500">
                <a:solidFill>
                  <a:srgbClr val="000000"/>
                </a:solidFill>
                <a:latin typeface="Fira Sans"/>
                <a:ea typeface="Fira Sans"/>
                <a:cs typeface="Fira Sans"/>
                <a:sym typeface="Fira Sans"/>
              </a:endParaRPr>
            </a:p>
          </p:txBody>
        </p:sp>
      </p:grpSp>
      <p:grpSp>
        <p:nvGrpSpPr>
          <p:cNvPr id="583" name="Google Shape;583;p39"/>
          <p:cNvGrpSpPr/>
          <p:nvPr/>
        </p:nvGrpSpPr>
        <p:grpSpPr>
          <a:xfrm>
            <a:off x="228100" y="2567343"/>
            <a:ext cx="3337978" cy="666257"/>
            <a:chOff x="7113677" y="2651772"/>
            <a:chExt cx="1587623" cy="666257"/>
          </a:xfrm>
        </p:grpSpPr>
        <p:sp>
          <p:nvSpPr>
            <p:cNvPr id="584" name="Google Shape;584;p39"/>
            <p:cNvSpPr txBox="1"/>
            <p:nvPr/>
          </p:nvSpPr>
          <p:spPr>
            <a:xfrm>
              <a:off x="7405301" y="2651772"/>
              <a:ext cx="1296000" cy="2004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700" b="1">
                  <a:solidFill>
                    <a:srgbClr val="A060AD"/>
                  </a:solidFill>
                  <a:latin typeface="Fira Sans"/>
                  <a:ea typeface="Fira Sans"/>
                  <a:cs typeface="Fira Sans"/>
                  <a:sym typeface="Fira Sans"/>
                </a:rPr>
                <a:t>Number Of Vulnerabilities</a:t>
              </a:r>
              <a:endParaRPr sz="1700" b="1">
                <a:solidFill>
                  <a:srgbClr val="A060AD"/>
                </a:solidFill>
                <a:latin typeface="Fira Sans"/>
                <a:ea typeface="Fira Sans"/>
                <a:cs typeface="Fira Sans"/>
                <a:sym typeface="Fira Sans"/>
              </a:endParaRPr>
            </a:p>
          </p:txBody>
        </p:sp>
        <p:sp>
          <p:nvSpPr>
            <p:cNvPr id="585" name="Google Shape;585;p39"/>
            <p:cNvSpPr txBox="1"/>
            <p:nvPr/>
          </p:nvSpPr>
          <p:spPr>
            <a:xfrm>
              <a:off x="7113677" y="2875829"/>
              <a:ext cx="1587300" cy="4422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Clr>
                  <a:schemeClr val="dk1"/>
                </a:buClr>
                <a:buSzPts val="1100"/>
                <a:buFont typeface="Arial"/>
                <a:buNone/>
              </a:pPr>
              <a:r>
                <a:rPr lang="en" sz="1500">
                  <a:latin typeface="Fira Sans"/>
                  <a:ea typeface="Fira Sans"/>
                  <a:cs typeface="Fira Sans"/>
                  <a:sym typeface="Fira Sans"/>
                </a:rPr>
                <a:t>My network had 3 vulnerabilities, but the wider internet will have more</a:t>
              </a:r>
              <a:endParaRPr sz="1500">
                <a:latin typeface="Fira Sans"/>
                <a:ea typeface="Fira Sans"/>
                <a:cs typeface="Fira Sans"/>
                <a:sym typeface="Fira Sans"/>
              </a:endParaRPr>
            </a:p>
          </p:txBody>
        </p:sp>
      </p:grpSp>
      <p:grpSp>
        <p:nvGrpSpPr>
          <p:cNvPr id="586" name="Google Shape;586;p39"/>
          <p:cNvGrpSpPr/>
          <p:nvPr/>
        </p:nvGrpSpPr>
        <p:grpSpPr>
          <a:xfrm>
            <a:off x="3770226" y="3780826"/>
            <a:ext cx="996329" cy="640503"/>
            <a:chOff x="5622258" y="3980160"/>
            <a:chExt cx="996329" cy="640503"/>
          </a:xfrm>
        </p:grpSpPr>
        <p:sp>
          <p:nvSpPr>
            <p:cNvPr id="587" name="Google Shape;587;p39"/>
            <p:cNvSpPr/>
            <p:nvPr/>
          </p:nvSpPr>
          <p:spPr>
            <a:xfrm>
              <a:off x="5622258" y="3980160"/>
              <a:ext cx="996329" cy="640503"/>
            </a:xfrm>
            <a:custGeom>
              <a:avLst/>
              <a:gdLst/>
              <a:ahLst/>
              <a:cxnLst/>
              <a:rect l="l" t="t" r="r" b="b"/>
              <a:pathLst>
                <a:path w="29624" h="18801" extrusionOk="0">
                  <a:moveTo>
                    <a:pt x="1406" y="1"/>
                  </a:moveTo>
                  <a:cubicBezTo>
                    <a:pt x="632" y="1"/>
                    <a:pt x="1" y="644"/>
                    <a:pt x="1" y="1418"/>
                  </a:cubicBezTo>
                  <a:lnTo>
                    <a:pt x="1" y="17384"/>
                  </a:lnTo>
                  <a:cubicBezTo>
                    <a:pt x="1" y="18158"/>
                    <a:pt x="632" y="18801"/>
                    <a:pt x="1406" y="18801"/>
                  </a:cubicBezTo>
                  <a:lnTo>
                    <a:pt x="28207" y="18801"/>
                  </a:lnTo>
                  <a:cubicBezTo>
                    <a:pt x="28992" y="18801"/>
                    <a:pt x="29623" y="18182"/>
                    <a:pt x="29623" y="17408"/>
                  </a:cubicBezTo>
                  <a:lnTo>
                    <a:pt x="29623" y="1418"/>
                  </a:lnTo>
                  <a:cubicBezTo>
                    <a:pt x="29623" y="644"/>
                    <a:pt x="28992" y="1"/>
                    <a:pt x="2820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p:cNvSpPr/>
            <p:nvPr/>
          </p:nvSpPr>
          <p:spPr>
            <a:xfrm>
              <a:off x="5678733" y="4154859"/>
              <a:ext cx="312379" cy="309401"/>
            </a:xfrm>
            <a:custGeom>
              <a:avLst/>
              <a:gdLst/>
              <a:ahLst/>
              <a:cxnLst/>
              <a:rect l="l" t="t" r="r" b="b"/>
              <a:pathLst>
                <a:path w="9288" h="9082" extrusionOk="0">
                  <a:moveTo>
                    <a:pt x="4651" y="0"/>
                  </a:moveTo>
                  <a:cubicBezTo>
                    <a:pt x="4585" y="0"/>
                    <a:pt x="4519" y="2"/>
                    <a:pt x="4453" y="5"/>
                  </a:cubicBezTo>
                  <a:cubicBezTo>
                    <a:pt x="1941" y="112"/>
                    <a:pt x="1" y="2231"/>
                    <a:pt x="108" y="4731"/>
                  </a:cubicBezTo>
                  <a:cubicBezTo>
                    <a:pt x="212" y="7166"/>
                    <a:pt x="2224" y="9081"/>
                    <a:pt x="4638" y="9081"/>
                  </a:cubicBezTo>
                  <a:cubicBezTo>
                    <a:pt x="4703" y="9081"/>
                    <a:pt x="4769" y="9080"/>
                    <a:pt x="4834" y="9077"/>
                  </a:cubicBezTo>
                  <a:cubicBezTo>
                    <a:pt x="7347" y="8970"/>
                    <a:pt x="9287" y="6851"/>
                    <a:pt x="9180" y="4338"/>
                  </a:cubicBezTo>
                  <a:cubicBezTo>
                    <a:pt x="9076" y="1904"/>
                    <a:pt x="7064" y="0"/>
                    <a:pt x="46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9"/>
            <p:cNvSpPr/>
            <p:nvPr/>
          </p:nvSpPr>
          <p:spPr>
            <a:xfrm>
              <a:off x="5747619" y="4215023"/>
              <a:ext cx="177411" cy="230433"/>
            </a:xfrm>
            <a:custGeom>
              <a:avLst/>
              <a:gdLst/>
              <a:ahLst/>
              <a:cxnLst/>
              <a:rect l="l" t="t" r="r" b="b"/>
              <a:pathLst>
                <a:path w="5275" h="6764" extrusionOk="0">
                  <a:moveTo>
                    <a:pt x="2644" y="1"/>
                  </a:moveTo>
                  <a:cubicBezTo>
                    <a:pt x="1834" y="1"/>
                    <a:pt x="1227" y="632"/>
                    <a:pt x="1120" y="1394"/>
                  </a:cubicBezTo>
                  <a:cubicBezTo>
                    <a:pt x="1036" y="2013"/>
                    <a:pt x="1191" y="2632"/>
                    <a:pt x="1429" y="3180"/>
                  </a:cubicBezTo>
                  <a:cubicBezTo>
                    <a:pt x="1512" y="3370"/>
                    <a:pt x="1608" y="3537"/>
                    <a:pt x="1727" y="3704"/>
                  </a:cubicBezTo>
                  <a:lnTo>
                    <a:pt x="1727" y="4096"/>
                  </a:lnTo>
                  <a:cubicBezTo>
                    <a:pt x="1727" y="4204"/>
                    <a:pt x="1667" y="4299"/>
                    <a:pt x="1572" y="4358"/>
                  </a:cubicBezTo>
                  <a:lnTo>
                    <a:pt x="536" y="4930"/>
                  </a:lnTo>
                  <a:cubicBezTo>
                    <a:pt x="227" y="5108"/>
                    <a:pt x="24" y="5418"/>
                    <a:pt x="0" y="5787"/>
                  </a:cubicBezTo>
                  <a:cubicBezTo>
                    <a:pt x="715" y="6382"/>
                    <a:pt x="1643" y="6763"/>
                    <a:pt x="2644" y="6763"/>
                  </a:cubicBezTo>
                  <a:cubicBezTo>
                    <a:pt x="3644" y="6763"/>
                    <a:pt x="4560" y="6382"/>
                    <a:pt x="5275" y="5763"/>
                  </a:cubicBezTo>
                  <a:cubicBezTo>
                    <a:pt x="5239" y="5406"/>
                    <a:pt x="5037" y="5073"/>
                    <a:pt x="4703" y="4906"/>
                  </a:cubicBezTo>
                  <a:lnTo>
                    <a:pt x="3608" y="4358"/>
                  </a:lnTo>
                  <a:cubicBezTo>
                    <a:pt x="3501" y="4311"/>
                    <a:pt x="3441" y="4216"/>
                    <a:pt x="3441" y="4096"/>
                  </a:cubicBezTo>
                  <a:cubicBezTo>
                    <a:pt x="3441" y="3918"/>
                    <a:pt x="3429" y="3763"/>
                    <a:pt x="3513" y="3620"/>
                  </a:cubicBezTo>
                  <a:cubicBezTo>
                    <a:pt x="4108" y="2751"/>
                    <a:pt x="4191" y="2096"/>
                    <a:pt x="4037" y="1251"/>
                  </a:cubicBezTo>
                  <a:cubicBezTo>
                    <a:pt x="3906" y="525"/>
                    <a:pt x="3417" y="1"/>
                    <a:pt x="2644" y="1"/>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9"/>
            <p:cNvSpPr/>
            <p:nvPr/>
          </p:nvSpPr>
          <p:spPr>
            <a:xfrm>
              <a:off x="5948662" y="4184191"/>
              <a:ext cx="583457" cy="111605"/>
            </a:xfrm>
            <a:custGeom>
              <a:avLst/>
              <a:gdLst/>
              <a:ahLst/>
              <a:cxnLst/>
              <a:rect l="l" t="t" r="r" b="b"/>
              <a:pathLst>
                <a:path w="17348" h="3276" extrusionOk="0">
                  <a:moveTo>
                    <a:pt x="1631" y="1"/>
                  </a:moveTo>
                  <a:cubicBezTo>
                    <a:pt x="727" y="1"/>
                    <a:pt x="0" y="739"/>
                    <a:pt x="0" y="1632"/>
                  </a:cubicBezTo>
                  <a:cubicBezTo>
                    <a:pt x="0" y="2549"/>
                    <a:pt x="739" y="3275"/>
                    <a:pt x="1631" y="3275"/>
                  </a:cubicBezTo>
                  <a:lnTo>
                    <a:pt x="15717" y="3275"/>
                  </a:lnTo>
                  <a:cubicBezTo>
                    <a:pt x="16621" y="3275"/>
                    <a:pt x="17348" y="2549"/>
                    <a:pt x="17348" y="1632"/>
                  </a:cubicBezTo>
                  <a:cubicBezTo>
                    <a:pt x="17348" y="727"/>
                    <a:pt x="16610" y="1"/>
                    <a:pt x="15717"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9"/>
            <p:cNvSpPr/>
            <p:nvPr/>
          </p:nvSpPr>
          <p:spPr>
            <a:xfrm>
              <a:off x="6009913" y="4223540"/>
              <a:ext cx="30471" cy="31683"/>
            </a:xfrm>
            <a:custGeom>
              <a:avLst/>
              <a:gdLst/>
              <a:ahLst/>
              <a:cxnLst/>
              <a:rect l="l" t="t" r="r" b="b"/>
              <a:pathLst>
                <a:path w="906" h="930" extrusionOk="0">
                  <a:moveTo>
                    <a:pt x="394" y="1"/>
                  </a:moveTo>
                  <a:lnTo>
                    <a:pt x="394" y="370"/>
                  </a:lnTo>
                  <a:lnTo>
                    <a:pt x="61" y="167"/>
                  </a:lnTo>
                  <a:lnTo>
                    <a:pt x="1" y="275"/>
                  </a:lnTo>
                  <a:lnTo>
                    <a:pt x="358" y="465"/>
                  </a:lnTo>
                  <a:lnTo>
                    <a:pt x="13" y="656"/>
                  </a:lnTo>
                  <a:lnTo>
                    <a:pt x="61" y="751"/>
                  </a:lnTo>
                  <a:lnTo>
                    <a:pt x="394" y="548"/>
                  </a:lnTo>
                  <a:lnTo>
                    <a:pt x="394" y="929"/>
                  </a:lnTo>
                  <a:lnTo>
                    <a:pt x="513" y="929"/>
                  </a:lnTo>
                  <a:lnTo>
                    <a:pt x="513" y="548"/>
                  </a:lnTo>
                  <a:lnTo>
                    <a:pt x="846" y="751"/>
                  </a:lnTo>
                  <a:lnTo>
                    <a:pt x="906" y="656"/>
                  </a:lnTo>
                  <a:lnTo>
                    <a:pt x="549" y="465"/>
                  </a:lnTo>
                  <a:lnTo>
                    <a:pt x="906" y="263"/>
                  </a:lnTo>
                  <a:lnTo>
                    <a:pt x="846" y="167"/>
                  </a:lnTo>
                  <a:lnTo>
                    <a:pt x="513" y="370"/>
                  </a:lnTo>
                  <a:lnTo>
                    <a:pt x="51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p:cNvSpPr/>
            <p:nvPr/>
          </p:nvSpPr>
          <p:spPr>
            <a:xfrm>
              <a:off x="6059190" y="4223131"/>
              <a:ext cx="30471" cy="31683"/>
            </a:xfrm>
            <a:custGeom>
              <a:avLst/>
              <a:gdLst/>
              <a:ahLst/>
              <a:cxnLst/>
              <a:rect l="l" t="t" r="r" b="b"/>
              <a:pathLst>
                <a:path w="906" h="930" extrusionOk="0">
                  <a:moveTo>
                    <a:pt x="393" y="1"/>
                  </a:moveTo>
                  <a:lnTo>
                    <a:pt x="393" y="382"/>
                  </a:lnTo>
                  <a:lnTo>
                    <a:pt x="60" y="179"/>
                  </a:lnTo>
                  <a:lnTo>
                    <a:pt x="0" y="275"/>
                  </a:lnTo>
                  <a:lnTo>
                    <a:pt x="358" y="465"/>
                  </a:lnTo>
                  <a:lnTo>
                    <a:pt x="0" y="668"/>
                  </a:lnTo>
                  <a:lnTo>
                    <a:pt x="60" y="763"/>
                  </a:lnTo>
                  <a:lnTo>
                    <a:pt x="393" y="560"/>
                  </a:lnTo>
                  <a:lnTo>
                    <a:pt x="393" y="930"/>
                  </a:lnTo>
                  <a:lnTo>
                    <a:pt x="512" y="930"/>
                  </a:lnTo>
                  <a:lnTo>
                    <a:pt x="512" y="560"/>
                  </a:lnTo>
                  <a:lnTo>
                    <a:pt x="846" y="763"/>
                  </a:lnTo>
                  <a:lnTo>
                    <a:pt x="905" y="668"/>
                  </a:lnTo>
                  <a:lnTo>
                    <a:pt x="548" y="465"/>
                  </a:lnTo>
                  <a:lnTo>
                    <a:pt x="905" y="275"/>
                  </a:lnTo>
                  <a:lnTo>
                    <a:pt x="846" y="179"/>
                  </a:lnTo>
                  <a:lnTo>
                    <a:pt x="512" y="382"/>
                  </a:lnTo>
                  <a:lnTo>
                    <a:pt x="51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p:cNvSpPr/>
            <p:nvPr/>
          </p:nvSpPr>
          <p:spPr>
            <a:xfrm>
              <a:off x="6108433" y="4223131"/>
              <a:ext cx="30471" cy="31683"/>
            </a:xfrm>
            <a:custGeom>
              <a:avLst/>
              <a:gdLst/>
              <a:ahLst/>
              <a:cxnLst/>
              <a:rect l="l" t="t" r="r" b="b"/>
              <a:pathLst>
                <a:path w="906" h="930" extrusionOk="0">
                  <a:moveTo>
                    <a:pt x="394" y="1"/>
                  </a:moveTo>
                  <a:lnTo>
                    <a:pt x="394" y="382"/>
                  </a:lnTo>
                  <a:lnTo>
                    <a:pt x="60" y="179"/>
                  </a:lnTo>
                  <a:lnTo>
                    <a:pt x="1" y="275"/>
                  </a:lnTo>
                  <a:lnTo>
                    <a:pt x="358" y="465"/>
                  </a:lnTo>
                  <a:lnTo>
                    <a:pt x="1" y="668"/>
                  </a:lnTo>
                  <a:lnTo>
                    <a:pt x="60" y="763"/>
                  </a:lnTo>
                  <a:lnTo>
                    <a:pt x="394" y="560"/>
                  </a:lnTo>
                  <a:lnTo>
                    <a:pt x="394" y="930"/>
                  </a:lnTo>
                  <a:lnTo>
                    <a:pt x="513" y="930"/>
                  </a:lnTo>
                  <a:lnTo>
                    <a:pt x="513" y="560"/>
                  </a:lnTo>
                  <a:lnTo>
                    <a:pt x="846" y="763"/>
                  </a:lnTo>
                  <a:lnTo>
                    <a:pt x="906" y="656"/>
                  </a:lnTo>
                  <a:lnTo>
                    <a:pt x="549" y="465"/>
                  </a:lnTo>
                  <a:lnTo>
                    <a:pt x="906" y="275"/>
                  </a:lnTo>
                  <a:lnTo>
                    <a:pt x="846" y="179"/>
                  </a:lnTo>
                  <a:lnTo>
                    <a:pt x="513" y="382"/>
                  </a:lnTo>
                  <a:lnTo>
                    <a:pt x="51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9"/>
            <p:cNvSpPr/>
            <p:nvPr/>
          </p:nvSpPr>
          <p:spPr>
            <a:xfrm>
              <a:off x="6157710" y="4223131"/>
              <a:ext cx="30471" cy="31683"/>
            </a:xfrm>
            <a:custGeom>
              <a:avLst/>
              <a:gdLst/>
              <a:ahLst/>
              <a:cxnLst/>
              <a:rect l="l" t="t" r="r" b="b"/>
              <a:pathLst>
                <a:path w="906" h="930" extrusionOk="0">
                  <a:moveTo>
                    <a:pt x="393" y="1"/>
                  </a:moveTo>
                  <a:lnTo>
                    <a:pt x="393" y="370"/>
                  </a:lnTo>
                  <a:lnTo>
                    <a:pt x="60" y="179"/>
                  </a:lnTo>
                  <a:lnTo>
                    <a:pt x="0" y="275"/>
                  </a:lnTo>
                  <a:lnTo>
                    <a:pt x="358" y="465"/>
                  </a:lnTo>
                  <a:lnTo>
                    <a:pt x="0" y="656"/>
                  </a:lnTo>
                  <a:lnTo>
                    <a:pt x="60" y="751"/>
                  </a:lnTo>
                  <a:lnTo>
                    <a:pt x="393" y="549"/>
                  </a:lnTo>
                  <a:lnTo>
                    <a:pt x="393" y="930"/>
                  </a:lnTo>
                  <a:lnTo>
                    <a:pt x="512" y="930"/>
                  </a:lnTo>
                  <a:lnTo>
                    <a:pt x="512" y="549"/>
                  </a:lnTo>
                  <a:lnTo>
                    <a:pt x="846" y="751"/>
                  </a:lnTo>
                  <a:lnTo>
                    <a:pt x="905" y="656"/>
                  </a:lnTo>
                  <a:lnTo>
                    <a:pt x="548" y="465"/>
                  </a:lnTo>
                  <a:lnTo>
                    <a:pt x="905" y="275"/>
                  </a:lnTo>
                  <a:lnTo>
                    <a:pt x="846" y="168"/>
                  </a:lnTo>
                  <a:lnTo>
                    <a:pt x="512" y="370"/>
                  </a:lnTo>
                  <a:lnTo>
                    <a:pt x="51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9"/>
            <p:cNvSpPr/>
            <p:nvPr/>
          </p:nvSpPr>
          <p:spPr>
            <a:xfrm>
              <a:off x="5953068" y="4325777"/>
              <a:ext cx="583457" cy="111571"/>
            </a:xfrm>
            <a:custGeom>
              <a:avLst/>
              <a:gdLst/>
              <a:ahLst/>
              <a:cxnLst/>
              <a:rect l="l" t="t" r="r" b="b"/>
              <a:pathLst>
                <a:path w="17348" h="3275" extrusionOk="0">
                  <a:moveTo>
                    <a:pt x="1631" y="0"/>
                  </a:moveTo>
                  <a:cubicBezTo>
                    <a:pt x="727" y="0"/>
                    <a:pt x="0" y="738"/>
                    <a:pt x="0" y="1631"/>
                  </a:cubicBezTo>
                  <a:cubicBezTo>
                    <a:pt x="0" y="2536"/>
                    <a:pt x="738" y="3274"/>
                    <a:pt x="1631" y="3274"/>
                  </a:cubicBezTo>
                  <a:lnTo>
                    <a:pt x="15717" y="3274"/>
                  </a:lnTo>
                  <a:cubicBezTo>
                    <a:pt x="16610" y="3274"/>
                    <a:pt x="17348" y="2524"/>
                    <a:pt x="17348" y="1631"/>
                  </a:cubicBezTo>
                  <a:cubicBezTo>
                    <a:pt x="17348" y="726"/>
                    <a:pt x="16610" y="0"/>
                    <a:pt x="15717"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9"/>
            <p:cNvSpPr/>
            <p:nvPr/>
          </p:nvSpPr>
          <p:spPr>
            <a:xfrm>
              <a:off x="6014319" y="4364716"/>
              <a:ext cx="30067" cy="31649"/>
            </a:xfrm>
            <a:custGeom>
              <a:avLst/>
              <a:gdLst/>
              <a:ahLst/>
              <a:cxnLst/>
              <a:rect l="l" t="t" r="r" b="b"/>
              <a:pathLst>
                <a:path w="894" h="929" extrusionOk="0">
                  <a:moveTo>
                    <a:pt x="394" y="0"/>
                  </a:moveTo>
                  <a:lnTo>
                    <a:pt x="394" y="369"/>
                  </a:lnTo>
                  <a:lnTo>
                    <a:pt x="60" y="179"/>
                  </a:lnTo>
                  <a:lnTo>
                    <a:pt x="1" y="274"/>
                  </a:lnTo>
                  <a:lnTo>
                    <a:pt x="358" y="464"/>
                  </a:lnTo>
                  <a:lnTo>
                    <a:pt x="1" y="655"/>
                  </a:lnTo>
                  <a:lnTo>
                    <a:pt x="60" y="750"/>
                  </a:lnTo>
                  <a:lnTo>
                    <a:pt x="394" y="548"/>
                  </a:lnTo>
                  <a:lnTo>
                    <a:pt x="394" y="929"/>
                  </a:lnTo>
                  <a:lnTo>
                    <a:pt x="513" y="929"/>
                  </a:lnTo>
                  <a:lnTo>
                    <a:pt x="501" y="548"/>
                  </a:lnTo>
                  <a:lnTo>
                    <a:pt x="846" y="750"/>
                  </a:lnTo>
                  <a:lnTo>
                    <a:pt x="894" y="655"/>
                  </a:lnTo>
                  <a:lnTo>
                    <a:pt x="537" y="464"/>
                  </a:lnTo>
                  <a:lnTo>
                    <a:pt x="894" y="274"/>
                  </a:lnTo>
                  <a:lnTo>
                    <a:pt x="834" y="167"/>
                  </a:lnTo>
                  <a:lnTo>
                    <a:pt x="501" y="369"/>
                  </a:lnTo>
                  <a:lnTo>
                    <a:pt x="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9"/>
            <p:cNvSpPr/>
            <p:nvPr/>
          </p:nvSpPr>
          <p:spPr>
            <a:xfrm>
              <a:off x="6063596" y="4364716"/>
              <a:ext cx="30067" cy="31649"/>
            </a:xfrm>
            <a:custGeom>
              <a:avLst/>
              <a:gdLst/>
              <a:ahLst/>
              <a:cxnLst/>
              <a:rect l="l" t="t" r="r" b="b"/>
              <a:pathLst>
                <a:path w="894" h="929" extrusionOk="0">
                  <a:moveTo>
                    <a:pt x="393" y="0"/>
                  </a:moveTo>
                  <a:lnTo>
                    <a:pt x="393" y="369"/>
                  </a:lnTo>
                  <a:lnTo>
                    <a:pt x="60" y="167"/>
                  </a:lnTo>
                  <a:lnTo>
                    <a:pt x="0" y="274"/>
                  </a:lnTo>
                  <a:lnTo>
                    <a:pt x="358" y="464"/>
                  </a:lnTo>
                  <a:lnTo>
                    <a:pt x="0" y="655"/>
                  </a:lnTo>
                  <a:lnTo>
                    <a:pt x="60" y="750"/>
                  </a:lnTo>
                  <a:lnTo>
                    <a:pt x="393" y="548"/>
                  </a:lnTo>
                  <a:lnTo>
                    <a:pt x="393" y="929"/>
                  </a:lnTo>
                  <a:lnTo>
                    <a:pt x="500" y="929"/>
                  </a:lnTo>
                  <a:lnTo>
                    <a:pt x="500" y="548"/>
                  </a:lnTo>
                  <a:lnTo>
                    <a:pt x="834" y="750"/>
                  </a:lnTo>
                  <a:lnTo>
                    <a:pt x="893" y="655"/>
                  </a:lnTo>
                  <a:lnTo>
                    <a:pt x="536" y="464"/>
                  </a:lnTo>
                  <a:lnTo>
                    <a:pt x="893" y="262"/>
                  </a:lnTo>
                  <a:lnTo>
                    <a:pt x="834" y="167"/>
                  </a:lnTo>
                  <a:lnTo>
                    <a:pt x="500" y="369"/>
                  </a:lnTo>
                  <a:lnTo>
                    <a:pt x="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9"/>
            <p:cNvSpPr/>
            <p:nvPr/>
          </p:nvSpPr>
          <p:spPr>
            <a:xfrm>
              <a:off x="6112839" y="4364308"/>
              <a:ext cx="30067" cy="31649"/>
            </a:xfrm>
            <a:custGeom>
              <a:avLst/>
              <a:gdLst/>
              <a:ahLst/>
              <a:cxnLst/>
              <a:rect l="l" t="t" r="r" b="b"/>
              <a:pathLst>
                <a:path w="894" h="929" extrusionOk="0">
                  <a:moveTo>
                    <a:pt x="394" y="0"/>
                  </a:moveTo>
                  <a:lnTo>
                    <a:pt x="394" y="381"/>
                  </a:lnTo>
                  <a:lnTo>
                    <a:pt x="60" y="179"/>
                  </a:lnTo>
                  <a:lnTo>
                    <a:pt x="1" y="274"/>
                  </a:lnTo>
                  <a:lnTo>
                    <a:pt x="358" y="465"/>
                  </a:lnTo>
                  <a:lnTo>
                    <a:pt x="1" y="667"/>
                  </a:lnTo>
                  <a:lnTo>
                    <a:pt x="60" y="762"/>
                  </a:lnTo>
                  <a:lnTo>
                    <a:pt x="394" y="560"/>
                  </a:lnTo>
                  <a:lnTo>
                    <a:pt x="394" y="929"/>
                  </a:lnTo>
                  <a:lnTo>
                    <a:pt x="501" y="929"/>
                  </a:lnTo>
                  <a:lnTo>
                    <a:pt x="501" y="560"/>
                  </a:lnTo>
                  <a:lnTo>
                    <a:pt x="834" y="762"/>
                  </a:lnTo>
                  <a:lnTo>
                    <a:pt x="894" y="667"/>
                  </a:lnTo>
                  <a:lnTo>
                    <a:pt x="537" y="465"/>
                  </a:lnTo>
                  <a:lnTo>
                    <a:pt x="894" y="274"/>
                  </a:lnTo>
                  <a:lnTo>
                    <a:pt x="834" y="179"/>
                  </a:lnTo>
                  <a:lnTo>
                    <a:pt x="501" y="381"/>
                  </a:lnTo>
                  <a:lnTo>
                    <a:pt x="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9"/>
            <p:cNvSpPr/>
            <p:nvPr/>
          </p:nvSpPr>
          <p:spPr>
            <a:xfrm>
              <a:off x="6162116" y="4364308"/>
              <a:ext cx="30067" cy="31649"/>
            </a:xfrm>
            <a:custGeom>
              <a:avLst/>
              <a:gdLst/>
              <a:ahLst/>
              <a:cxnLst/>
              <a:rect l="l" t="t" r="r" b="b"/>
              <a:pathLst>
                <a:path w="894" h="929" extrusionOk="0">
                  <a:moveTo>
                    <a:pt x="393" y="0"/>
                  </a:moveTo>
                  <a:lnTo>
                    <a:pt x="393" y="381"/>
                  </a:lnTo>
                  <a:lnTo>
                    <a:pt x="60" y="179"/>
                  </a:lnTo>
                  <a:lnTo>
                    <a:pt x="0" y="274"/>
                  </a:lnTo>
                  <a:lnTo>
                    <a:pt x="358" y="465"/>
                  </a:lnTo>
                  <a:lnTo>
                    <a:pt x="0" y="667"/>
                  </a:lnTo>
                  <a:lnTo>
                    <a:pt x="60" y="762"/>
                  </a:lnTo>
                  <a:lnTo>
                    <a:pt x="393" y="560"/>
                  </a:lnTo>
                  <a:lnTo>
                    <a:pt x="393" y="929"/>
                  </a:lnTo>
                  <a:lnTo>
                    <a:pt x="500" y="929"/>
                  </a:lnTo>
                  <a:lnTo>
                    <a:pt x="500" y="560"/>
                  </a:lnTo>
                  <a:lnTo>
                    <a:pt x="834" y="762"/>
                  </a:lnTo>
                  <a:lnTo>
                    <a:pt x="893" y="655"/>
                  </a:lnTo>
                  <a:lnTo>
                    <a:pt x="536" y="465"/>
                  </a:lnTo>
                  <a:lnTo>
                    <a:pt x="893" y="274"/>
                  </a:lnTo>
                  <a:lnTo>
                    <a:pt x="834" y="179"/>
                  </a:lnTo>
                  <a:lnTo>
                    <a:pt x="500" y="381"/>
                  </a:lnTo>
                  <a:lnTo>
                    <a:pt x="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9"/>
            <p:cNvSpPr/>
            <p:nvPr/>
          </p:nvSpPr>
          <p:spPr>
            <a:xfrm>
              <a:off x="6211359" y="4364308"/>
              <a:ext cx="30067" cy="31649"/>
            </a:xfrm>
            <a:custGeom>
              <a:avLst/>
              <a:gdLst/>
              <a:ahLst/>
              <a:cxnLst/>
              <a:rect l="l" t="t" r="r" b="b"/>
              <a:pathLst>
                <a:path w="894" h="929" extrusionOk="0">
                  <a:moveTo>
                    <a:pt x="394" y="0"/>
                  </a:moveTo>
                  <a:lnTo>
                    <a:pt x="394" y="369"/>
                  </a:lnTo>
                  <a:lnTo>
                    <a:pt x="60" y="179"/>
                  </a:lnTo>
                  <a:lnTo>
                    <a:pt x="1" y="274"/>
                  </a:lnTo>
                  <a:lnTo>
                    <a:pt x="358" y="465"/>
                  </a:lnTo>
                  <a:lnTo>
                    <a:pt x="1" y="655"/>
                  </a:lnTo>
                  <a:lnTo>
                    <a:pt x="60" y="750"/>
                  </a:lnTo>
                  <a:lnTo>
                    <a:pt x="394" y="548"/>
                  </a:lnTo>
                  <a:lnTo>
                    <a:pt x="394" y="929"/>
                  </a:lnTo>
                  <a:lnTo>
                    <a:pt x="501" y="929"/>
                  </a:lnTo>
                  <a:lnTo>
                    <a:pt x="501" y="548"/>
                  </a:lnTo>
                  <a:lnTo>
                    <a:pt x="834" y="750"/>
                  </a:lnTo>
                  <a:lnTo>
                    <a:pt x="894" y="655"/>
                  </a:lnTo>
                  <a:lnTo>
                    <a:pt x="537" y="465"/>
                  </a:lnTo>
                  <a:lnTo>
                    <a:pt x="894" y="274"/>
                  </a:lnTo>
                  <a:lnTo>
                    <a:pt x="834" y="167"/>
                  </a:lnTo>
                  <a:lnTo>
                    <a:pt x="501" y="369"/>
                  </a:lnTo>
                  <a:lnTo>
                    <a:pt x="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9"/>
            <p:cNvSpPr/>
            <p:nvPr/>
          </p:nvSpPr>
          <p:spPr>
            <a:xfrm>
              <a:off x="6260636" y="4364308"/>
              <a:ext cx="30067" cy="31649"/>
            </a:xfrm>
            <a:custGeom>
              <a:avLst/>
              <a:gdLst/>
              <a:ahLst/>
              <a:cxnLst/>
              <a:rect l="l" t="t" r="r" b="b"/>
              <a:pathLst>
                <a:path w="894" h="929" extrusionOk="0">
                  <a:moveTo>
                    <a:pt x="381" y="0"/>
                  </a:moveTo>
                  <a:lnTo>
                    <a:pt x="393" y="369"/>
                  </a:lnTo>
                  <a:lnTo>
                    <a:pt x="48" y="167"/>
                  </a:lnTo>
                  <a:lnTo>
                    <a:pt x="0" y="274"/>
                  </a:lnTo>
                  <a:lnTo>
                    <a:pt x="357" y="465"/>
                  </a:lnTo>
                  <a:lnTo>
                    <a:pt x="0" y="655"/>
                  </a:lnTo>
                  <a:lnTo>
                    <a:pt x="60" y="750"/>
                  </a:lnTo>
                  <a:lnTo>
                    <a:pt x="393" y="548"/>
                  </a:lnTo>
                  <a:lnTo>
                    <a:pt x="393" y="929"/>
                  </a:lnTo>
                  <a:lnTo>
                    <a:pt x="500" y="929"/>
                  </a:lnTo>
                  <a:lnTo>
                    <a:pt x="500" y="548"/>
                  </a:lnTo>
                  <a:lnTo>
                    <a:pt x="834" y="750"/>
                  </a:lnTo>
                  <a:lnTo>
                    <a:pt x="893" y="655"/>
                  </a:lnTo>
                  <a:lnTo>
                    <a:pt x="536" y="465"/>
                  </a:lnTo>
                  <a:lnTo>
                    <a:pt x="893" y="262"/>
                  </a:lnTo>
                  <a:lnTo>
                    <a:pt x="834" y="167"/>
                  </a:lnTo>
                  <a:lnTo>
                    <a:pt x="500" y="369"/>
                  </a:lnTo>
                  <a:lnTo>
                    <a:pt x="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9"/>
            <p:cNvSpPr/>
            <p:nvPr/>
          </p:nvSpPr>
          <p:spPr>
            <a:xfrm>
              <a:off x="6309879" y="4364308"/>
              <a:ext cx="30067" cy="31240"/>
            </a:xfrm>
            <a:custGeom>
              <a:avLst/>
              <a:gdLst/>
              <a:ahLst/>
              <a:cxnLst/>
              <a:rect l="l" t="t" r="r" b="b"/>
              <a:pathLst>
                <a:path w="894" h="917" extrusionOk="0">
                  <a:moveTo>
                    <a:pt x="382" y="0"/>
                  </a:moveTo>
                  <a:lnTo>
                    <a:pt x="382" y="369"/>
                  </a:lnTo>
                  <a:lnTo>
                    <a:pt x="48" y="167"/>
                  </a:lnTo>
                  <a:lnTo>
                    <a:pt x="1" y="262"/>
                  </a:lnTo>
                  <a:lnTo>
                    <a:pt x="358" y="453"/>
                  </a:lnTo>
                  <a:lnTo>
                    <a:pt x="1" y="655"/>
                  </a:lnTo>
                  <a:lnTo>
                    <a:pt x="60" y="750"/>
                  </a:lnTo>
                  <a:lnTo>
                    <a:pt x="394" y="548"/>
                  </a:lnTo>
                  <a:lnTo>
                    <a:pt x="394" y="917"/>
                  </a:lnTo>
                  <a:lnTo>
                    <a:pt x="501" y="917"/>
                  </a:lnTo>
                  <a:lnTo>
                    <a:pt x="501" y="548"/>
                  </a:lnTo>
                  <a:lnTo>
                    <a:pt x="834" y="750"/>
                  </a:lnTo>
                  <a:lnTo>
                    <a:pt x="894" y="655"/>
                  </a:lnTo>
                  <a:lnTo>
                    <a:pt x="537" y="453"/>
                  </a:lnTo>
                  <a:lnTo>
                    <a:pt x="894" y="262"/>
                  </a:lnTo>
                  <a:lnTo>
                    <a:pt x="834" y="167"/>
                  </a:lnTo>
                  <a:lnTo>
                    <a:pt x="501" y="369"/>
                  </a:lnTo>
                  <a:lnTo>
                    <a:pt x="5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9"/>
            <p:cNvSpPr/>
            <p:nvPr/>
          </p:nvSpPr>
          <p:spPr>
            <a:xfrm>
              <a:off x="6359156" y="4363899"/>
              <a:ext cx="30067" cy="31649"/>
            </a:xfrm>
            <a:custGeom>
              <a:avLst/>
              <a:gdLst/>
              <a:ahLst/>
              <a:cxnLst/>
              <a:rect l="l" t="t" r="r" b="b"/>
              <a:pathLst>
                <a:path w="894" h="929" extrusionOk="0">
                  <a:moveTo>
                    <a:pt x="381" y="0"/>
                  </a:moveTo>
                  <a:lnTo>
                    <a:pt x="381" y="381"/>
                  </a:lnTo>
                  <a:lnTo>
                    <a:pt x="48" y="179"/>
                  </a:lnTo>
                  <a:lnTo>
                    <a:pt x="0" y="274"/>
                  </a:lnTo>
                  <a:lnTo>
                    <a:pt x="357" y="465"/>
                  </a:lnTo>
                  <a:lnTo>
                    <a:pt x="0" y="667"/>
                  </a:lnTo>
                  <a:lnTo>
                    <a:pt x="48" y="762"/>
                  </a:lnTo>
                  <a:lnTo>
                    <a:pt x="381" y="560"/>
                  </a:lnTo>
                  <a:lnTo>
                    <a:pt x="393" y="929"/>
                  </a:lnTo>
                  <a:lnTo>
                    <a:pt x="500" y="929"/>
                  </a:lnTo>
                  <a:lnTo>
                    <a:pt x="500" y="560"/>
                  </a:lnTo>
                  <a:lnTo>
                    <a:pt x="834" y="762"/>
                  </a:lnTo>
                  <a:lnTo>
                    <a:pt x="893" y="655"/>
                  </a:lnTo>
                  <a:lnTo>
                    <a:pt x="536" y="465"/>
                  </a:lnTo>
                  <a:lnTo>
                    <a:pt x="893" y="274"/>
                  </a:lnTo>
                  <a:lnTo>
                    <a:pt x="834" y="179"/>
                  </a:lnTo>
                  <a:lnTo>
                    <a:pt x="500" y="381"/>
                  </a:lnTo>
                  <a:lnTo>
                    <a:pt x="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9"/>
            <p:cNvSpPr/>
            <p:nvPr/>
          </p:nvSpPr>
          <p:spPr>
            <a:xfrm>
              <a:off x="6407995" y="4363899"/>
              <a:ext cx="30471" cy="31649"/>
            </a:xfrm>
            <a:custGeom>
              <a:avLst/>
              <a:gdLst/>
              <a:ahLst/>
              <a:cxnLst/>
              <a:rect l="l" t="t" r="r" b="b"/>
              <a:pathLst>
                <a:path w="906" h="929" extrusionOk="0">
                  <a:moveTo>
                    <a:pt x="394" y="0"/>
                  </a:moveTo>
                  <a:lnTo>
                    <a:pt x="394" y="381"/>
                  </a:lnTo>
                  <a:lnTo>
                    <a:pt x="60" y="179"/>
                  </a:lnTo>
                  <a:lnTo>
                    <a:pt x="1" y="274"/>
                  </a:lnTo>
                  <a:lnTo>
                    <a:pt x="358" y="465"/>
                  </a:lnTo>
                  <a:lnTo>
                    <a:pt x="13" y="655"/>
                  </a:lnTo>
                  <a:lnTo>
                    <a:pt x="60" y="762"/>
                  </a:lnTo>
                  <a:lnTo>
                    <a:pt x="394" y="560"/>
                  </a:lnTo>
                  <a:lnTo>
                    <a:pt x="394" y="929"/>
                  </a:lnTo>
                  <a:lnTo>
                    <a:pt x="513" y="929"/>
                  </a:lnTo>
                  <a:lnTo>
                    <a:pt x="513" y="560"/>
                  </a:lnTo>
                  <a:lnTo>
                    <a:pt x="846" y="750"/>
                  </a:lnTo>
                  <a:lnTo>
                    <a:pt x="906" y="655"/>
                  </a:lnTo>
                  <a:lnTo>
                    <a:pt x="548" y="465"/>
                  </a:lnTo>
                  <a:lnTo>
                    <a:pt x="906" y="274"/>
                  </a:lnTo>
                  <a:lnTo>
                    <a:pt x="846" y="179"/>
                  </a:lnTo>
                  <a:lnTo>
                    <a:pt x="513" y="381"/>
                  </a:lnTo>
                  <a:lnTo>
                    <a:pt x="5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9"/>
            <p:cNvSpPr/>
            <p:nvPr/>
          </p:nvSpPr>
          <p:spPr>
            <a:xfrm>
              <a:off x="6457272" y="4363899"/>
              <a:ext cx="30471" cy="31649"/>
            </a:xfrm>
            <a:custGeom>
              <a:avLst/>
              <a:gdLst/>
              <a:ahLst/>
              <a:cxnLst/>
              <a:rect l="l" t="t" r="r" b="b"/>
              <a:pathLst>
                <a:path w="906" h="929" extrusionOk="0">
                  <a:moveTo>
                    <a:pt x="393" y="0"/>
                  </a:moveTo>
                  <a:lnTo>
                    <a:pt x="393" y="369"/>
                  </a:lnTo>
                  <a:lnTo>
                    <a:pt x="60" y="167"/>
                  </a:lnTo>
                  <a:lnTo>
                    <a:pt x="0" y="274"/>
                  </a:lnTo>
                  <a:lnTo>
                    <a:pt x="357" y="465"/>
                  </a:lnTo>
                  <a:lnTo>
                    <a:pt x="0" y="655"/>
                  </a:lnTo>
                  <a:lnTo>
                    <a:pt x="60" y="750"/>
                  </a:lnTo>
                  <a:lnTo>
                    <a:pt x="393" y="548"/>
                  </a:lnTo>
                  <a:lnTo>
                    <a:pt x="393" y="929"/>
                  </a:lnTo>
                  <a:lnTo>
                    <a:pt x="512" y="929"/>
                  </a:lnTo>
                  <a:lnTo>
                    <a:pt x="512" y="548"/>
                  </a:lnTo>
                  <a:lnTo>
                    <a:pt x="846" y="750"/>
                  </a:lnTo>
                  <a:lnTo>
                    <a:pt x="905" y="655"/>
                  </a:lnTo>
                  <a:lnTo>
                    <a:pt x="548" y="465"/>
                  </a:lnTo>
                  <a:lnTo>
                    <a:pt x="905" y="274"/>
                  </a:lnTo>
                  <a:lnTo>
                    <a:pt x="846" y="167"/>
                  </a:lnTo>
                  <a:lnTo>
                    <a:pt x="512" y="369"/>
                  </a:lnTo>
                  <a:lnTo>
                    <a:pt x="5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9"/>
            <p:cNvSpPr/>
            <p:nvPr/>
          </p:nvSpPr>
          <p:spPr>
            <a:xfrm>
              <a:off x="6384383" y="4111593"/>
              <a:ext cx="118151" cy="119679"/>
            </a:xfrm>
            <a:custGeom>
              <a:avLst/>
              <a:gdLst/>
              <a:ahLst/>
              <a:cxnLst/>
              <a:rect l="l" t="t" r="r" b="b"/>
              <a:pathLst>
                <a:path w="3513" h="3513" extrusionOk="0">
                  <a:moveTo>
                    <a:pt x="1762" y="1"/>
                  </a:moveTo>
                  <a:cubicBezTo>
                    <a:pt x="786" y="1"/>
                    <a:pt x="0" y="786"/>
                    <a:pt x="0" y="1763"/>
                  </a:cubicBezTo>
                  <a:cubicBezTo>
                    <a:pt x="0" y="2727"/>
                    <a:pt x="786" y="3513"/>
                    <a:pt x="1762" y="3513"/>
                  </a:cubicBezTo>
                  <a:cubicBezTo>
                    <a:pt x="2727" y="3513"/>
                    <a:pt x="3513" y="2727"/>
                    <a:pt x="3513" y="1763"/>
                  </a:cubicBezTo>
                  <a:cubicBezTo>
                    <a:pt x="3513" y="786"/>
                    <a:pt x="2727"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9"/>
            <p:cNvSpPr/>
            <p:nvPr/>
          </p:nvSpPr>
          <p:spPr>
            <a:xfrm>
              <a:off x="6412402" y="4140585"/>
              <a:ext cx="62119" cy="61696"/>
            </a:xfrm>
            <a:custGeom>
              <a:avLst/>
              <a:gdLst/>
              <a:ahLst/>
              <a:cxnLst/>
              <a:rect l="l" t="t" r="r" b="b"/>
              <a:pathLst>
                <a:path w="1847" h="1811" extrusionOk="0">
                  <a:moveTo>
                    <a:pt x="263" y="1"/>
                  </a:moveTo>
                  <a:cubicBezTo>
                    <a:pt x="209" y="1"/>
                    <a:pt x="156" y="19"/>
                    <a:pt x="120" y="54"/>
                  </a:cubicBezTo>
                  <a:lnTo>
                    <a:pt x="72" y="102"/>
                  </a:lnTo>
                  <a:cubicBezTo>
                    <a:pt x="1" y="174"/>
                    <a:pt x="1" y="316"/>
                    <a:pt x="72" y="388"/>
                  </a:cubicBezTo>
                  <a:lnTo>
                    <a:pt x="596" y="912"/>
                  </a:lnTo>
                  <a:lnTo>
                    <a:pt x="72" y="1424"/>
                  </a:lnTo>
                  <a:cubicBezTo>
                    <a:pt x="1" y="1507"/>
                    <a:pt x="1" y="1638"/>
                    <a:pt x="72" y="1709"/>
                  </a:cubicBezTo>
                  <a:lnTo>
                    <a:pt x="120" y="1757"/>
                  </a:lnTo>
                  <a:cubicBezTo>
                    <a:pt x="156" y="1793"/>
                    <a:pt x="209" y="1811"/>
                    <a:pt x="263" y="1811"/>
                  </a:cubicBezTo>
                  <a:cubicBezTo>
                    <a:pt x="316" y="1811"/>
                    <a:pt x="370" y="1793"/>
                    <a:pt x="406" y="1757"/>
                  </a:cubicBezTo>
                  <a:lnTo>
                    <a:pt x="929" y="1233"/>
                  </a:lnTo>
                  <a:lnTo>
                    <a:pt x="1441" y="1757"/>
                  </a:lnTo>
                  <a:cubicBezTo>
                    <a:pt x="1483" y="1793"/>
                    <a:pt x="1537" y="1811"/>
                    <a:pt x="1589" y="1811"/>
                  </a:cubicBezTo>
                  <a:cubicBezTo>
                    <a:pt x="1641" y="1811"/>
                    <a:pt x="1691" y="1793"/>
                    <a:pt x="1727" y="1757"/>
                  </a:cubicBezTo>
                  <a:lnTo>
                    <a:pt x="1775" y="1709"/>
                  </a:lnTo>
                  <a:cubicBezTo>
                    <a:pt x="1846" y="1638"/>
                    <a:pt x="1846" y="1507"/>
                    <a:pt x="1775" y="1424"/>
                  </a:cubicBezTo>
                  <a:lnTo>
                    <a:pt x="1251" y="912"/>
                  </a:lnTo>
                  <a:lnTo>
                    <a:pt x="1775" y="388"/>
                  </a:lnTo>
                  <a:cubicBezTo>
                    <a:pt x="1846" y="316"/>
                    <a:pt x="1846" y="174"/>
                    <a:pt x="1775" y="102"/>
                  </a:cubicBezTo>
                  <a:lnTo>
                    <a:pt x="1727" y="54"/>
                  </a:lnTo>
                  <a:cubicBezTo>
                    <a:pt x="1691" y="19"/>
                    <a:pt x="1641" y="1"/>
                    <a:pt x="1589" y="1"/>
                  </a:cubicBezTo>
                  <a:cubicBezTo>
                    <a:pt x="1537" y="1"/>
                    <a:pt x="1483" y="19"/>
                    <a:pt x="1441" y="54"/>
                  </a:cubicBezTo>
                  <a:lnTo>
                    <a:pt x="929" y="578"/>
                  </a:lnTo>
                  <a:lnTo>
                    <a:pt x="406" y="54"/>
                  </a:lnTo>
                  <a:cubicBezTo>
                    <a:pt x="370" y="19"/>
                    <a:pt x="316" y="1"/>
                    <a:pt x="263" y="1"/>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9"/>
            <p:cNvSpPr/>
            <p:nvPr/>
          </p:nvSpPr>
          <p:spPr>
            <a:xfrm>
              <a:off x="6384383" y="4411355"/>
              <a:ext cx="118151" cy="119679"/>
            </a:xfrm>
            <a:custGeom>
              <a:avLst/>
              <a:gdLst/>
              <a:ahLst/>
              <a:cxnLst/>
              <a:rect l="l" t="t" r="r" b="b"/>
              <a:pathLst>
                <a:path w="3513" h="3513" extrusionOk="0">
                  <a:moveTo>
                    <a:pt x="1762" y="0"/>
                  </a:moveTo>
                  <a:cubicBezTo>
                    <a:pt x="786" y="0"/>
                    <a:pt x="0" y="786"/>
                    <a:pt x="0" y="1751"/>
                  </a:cubicBezTo>
                  <a:cubicBezTo>
                    <a:pt x="0" y="2727"/>
                    <a:pt x="786" y="3513"/>
                    <a:pt x="1762" y="3513"/>
                  </a:cubicBezTo>
                  <a:cubicBezTo>
                    <a:pt x="2727" y="3513"/>
                    <a:pt x="3513" y="2727"/>
                    <a:pt x="3513" y="1751"/>
                  </a:cubicBezTo>
                  <a:cubicBezTo>
                    <a:pt x="3513" y="786"/>
                    <a:pt x="2727"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9"/>
            <p:cNvSpPr/>
            <p:nvPr/>
          </p:nvSpPr>
          <p:spPr>
            <a:xfrm>
              <a:off x="6407995" y="4444128"/>
              <a:ext cx="74530" cy="52839"/>
            </a:xfrm>
            <a:custGeom>
              <a:avLst/>
              <a:gdLst/>
              <a:ahLst/>
              <a:cxnLst/>
              <a:rect l="l" t="t" r="r" b="b"/>
              <a:pathLst>
                <a:path w="2216" h="1551" extrusionOk="0">
                  <a:moveTo>
                    <a:pt x="1955" y="1"/>
                  </a:moveTo>
                  <a:cubicBezTo>
                    <a:pt x="1904" y="1"/>
                    <a:pt x="1853" y="19"/>
                    <a:pt x="1811" y="62"/>
                  </a:cubicBezTo>
                  <a:lnTo>
                    <a:pt x="953" y="884"/>
                  </a:lnTo>
                  <a:cubicBezTo>
                    <a:pt x="909" y="917"/>
                    <a:pt x="857" y="935"/>
                    <a:pt x="806" y="935"/>
                  </a:cubicBezTo>
                  <a:cubicBezTo>
                    <a:pt x="747" y="935"/>
                    <a:pt x="688" y="911"/>
                    <a:pt x="644" y="860"/>
                  </a:cubicBezTo>
                  <a:lnTo>
                    <a:pt x="406" y="598"/>
                  </a:lnTo>
                  <a:cubicBezTo>
                    <a:pt x="356" y="555"/>
                    <a:pt x="297" y="534"/>
                    <a:pt x="238" y="534"/>
                  </a:cubicBezTo>
                  <a:cubicBezTo>
                    <a:pt x="184" y="534"/>
                    <a:pt x="130" y="552"/>
                    <a:pt x="84" y="586"/>
                  </a:cubicBezTo>
                  <a:cubicBezTo>
                    <a:pt x="1" y="669"/>
                    <a:pt x="1" y="812"/>
                    <a:pt x="72" y="896"/>
                  </a:cubicBezTo>
                  <a:lnTo>
                    <a:pt x="608" y="1479"/>
                  </a:lnTo>
                  <a:cubicBezTo>
                    <a:pt x="644" y="1515"/>
                    <a:pt x="703" y="1551"/>
                    <a:pt x="763" y="1551"/>
                  </a:cubicBezTo>
                  <a:cubicBezTo>
                    <a:pt x="822" y="1551"/>
                    <a:pt x="870" y="1527"/>
                    <a:pt x="906" y="1491"/>
                  </a:cubicBezTo>
                  <a:lnTo>
                    <a:pt x="2108" y="396"/>
                  </a:lnTo>
                  <a:cubicBezTo>
                    <a:pt x="2203" y="300"/>
                    <a:pt x="2215" y="169"/>
                    <a:pt x="2132" y="74"/>
                  </a:cubicBezTo>
                  <a:cubicBezTo>
                    <a:pt x="2080" y="28"/>
                    <a:pt x="2017" y="1"/>
                    <a:pt x="1955" y="1"/>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 name="Google Shape;610;p39"/>
          <p:cNvSpPr/>
          <p:nvPr/>
        </p:nvSpPr>
        <p:spPr>
          <a:xfrm>
            <a:off x="4009167" y="2617762"/>
            <a:ext cx="472126" cy="512844"/>
          </a:xfrm>
          <a:custGeom>
            <a:avLst/>
            <a:gdLst/>
            <a:ahLst/>
            <a:cxnLst/>
            <a:rect l="l" t="t" r="r" b="b"/>
            <a:pathLst>
              <a:path w="16611" h="18801" extrusionOk="0">
                <a:moveTo>
                  <a:pt x="16491" y="3513"/>
                </a:moveTo>
                <a:lnTo>
                  <a:pt x="8300" y="1"/>
                </a:lnTo>
                <a:lnTo>
                  <a:pt x="8300" y="1"/>
                </a:lnTo>
                <a:lnTo>
                  <a:pt x="8300" y="1"/>
                </a:lnTo>
                <a:lnTo>
                  <a:pt x="8300" y="1"/>
                </a:lnTo>
                <a:lnTo>
                  <a:pt x="8300" y="1"/>
                </a:lnTo>
                <a:lnTo>
                  <a:pt x="120" y="3513"/>
                </a:lnTo>
                <a:cubicBezTo>
                  <a:pt x="120" y="3513"/>
                  <a:pt x="1" y="14229"/>
                  <a:pt x="8300" y="18777"/>
                </a:cubicBezTo>
                <a:lnTo>
                  <a:pt x="8300" y="18801"/>
                </a:lnTo>
                <a:lnTo>
                  <a:pt x="8300" y="18801"/>
                </a:lnTo>
                <a:lnTo>
                  <a:pt x="8300" y="18801"/>
                </a:lnTo>
                <a:lnTo>
                  <a:pt x="8300" y="18777"/>
                </a:lnTo>
                <a:cubicBezTo>
                  <a:pt x="16610" y="14217"/>
                  <a:pt x="16491" y="3513"/>
                  <a:pt x="16491" y="3513"/>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9"/>
          <p:cNvSpPr/>
          <p:nvPr/>
        </p:nvSpPr>
        <p:spPr>
          <a:xfrm>
            <a:off x="4078880" y="2693455"/>
            <a:ext cx="332003" cy="360827"/>
          </a:xfrm>
          <a:custGeom>
            <a:avLst/>
            <a:gdLst/>
            <a:ahLst/>
            <a:cxnLst/>
            <a:rect l="l" t="t" r="r" b="b"/>
            <a:pathLst>
              <a:path w="11681" h="13228" extrusionOk="0">
                <a:moveTo>
                  <a:pt x="5847" y="0"/>
                </a:moveTo>
                <a:lnTo>
                  <a:pt x="84" y="2477"/>
                </a:lnTo>
                <a:cubicBezTo>
                  <a:pt x="84" y="2477"/>
                  <a:pt x="1" y="10025"/>
                  <a:pt x="5847" y="13228"/>
                </a:cubicBezTo>
                <a:cubicBezTo>
                  <a:pt x="11681" y="10013"/>
                  <a:pt x="11609" y="2477"/>
                  <a:pt x="11609" y="2477"/>
                </a:cubicBezTo>
                <a:lnTo>
                  <a:pt x="5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 name="Google Shape;612;p39"/>
          <p:cNvGrpSpPr/>
          <p:nvPr/>
        </p:nvGrpSpPr>
        <p:grpSpPr>
          <a:xfrm>
            <a:off x="3770226" y="1327073"/>
            <a:ext cx="996329" cy="640505"/>
            <a:chOff x="5622258" y="1526407"/>
            <a:chExt cx="996329" cy="640505"/>
          </a:xfrm>
        </p:grpSpPr>
        <p:sp>
          <p:nvSpPr>
            <p:cNvPr id="613" name="Google Shape;613;p39"/>
            <p:cNvSpPr/>
            <p:nvPr/>
          </p:nvSpPr>
          <p:spPr>
            <a:xfrm>
              <a:off x="5622258" y="1526407"/>
              <a:ext cx="996329" cy="640503"/>
            </a:xfrm>
            <a:custGeom>
              <a:avLst/>
              <a:gdLst/>
              <a:ahLst/>
              <a:cxnLst/>
              <a:rect l="l" t="t" r="r" b="b"/>
              <a:pathLst>
                <a:path w="29624" h="18801" extrusionOk="0">
                  <a:moveTo>
                    <a:pt x="1406" y="0"/>
                  </a:moveTo>
                  <a:cubicBezTo>
                    <a:pt x="632" y="0"/>
                    <a:pt x="1" y="643"/>
                    <a:pt x="1" y="1417"/>
                  </a:cubicBezTo>
                  <a:lnTo>
                    <a:pt x="1" y="17383"/>
                  </a:lnTo>
                  <a:cubicBezTo>
                    <a:pt x="1" y="18157"/>
                    <a:pt x="632" y="18800"/>
                    <a:pt x="1406" y="18800"/>
                  </a:cubicBezTo>
                  <a:lnTo>
                    <a:pt x="28207" y="18800"/>
                  </a:lnTo>
                  <a:cubicBezTo>
                    <a:pt x="28992" y="18800"/>
                    <a:pt x="29623" y="18169"/>
                    <a:pt x="29623" y="17395"/>
                  </a:cubicBezTo>
                  <a:lnTo>
                    <a:pt x="29623" y="1417"/>
                  </a:lnTo>
                  <a:cubicBezTo>
                    <a:pt x="29623" y="643"/>
                    <a:pt x="28992" y="0"/>
                    <a:pt x="282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9"/>
            <p:cNvSpPr/>
            <p:nvPr/>
          </p:nvSpPr>
          <p:spPr>
            <a:xfrm>
              <a:off x="5848931" y="1826135"/>
              <a:ext cx="542627" cy="340777"/>
            </a:xfrm>
            <a:custGeom>
              <a:avLst/>
              <a:gdLst/>
              <a:ahLst/>
              <a:cxnLst/>
              <a:rect l="l" t="t" r="r" b="b"/>
              <a:pathLst>
                <a:path w="16134" h="10003" extrusionOk="0">
                  <a:moveTo>
                    <a:pt x="1" y="1"/>
                  </a:moveTo>
                  <a:lnTo>
                    <a:pt x="1" y="9085"/>
                  </a:lnTo>
                  <a:cubicBezTo>
                    <a:pt x="1" y="9597"/>
                    <a:pt x="405" y="10002"/>
                    <a:pt x="906" y="10002"/>
                  </a:cubicBezTo>
                  <a:lnTo>
                    <a:pt x="15217" y="10002"/>
                  </a:lnTo>
                  <a:cubicBezTo>
                    <a:pt x="15729" y="10002"/>
                    <a:pt x="16134" y="9597"/>
                    <a:pt x="16134" y="9085"/>
                  </a:cubicBezTo>
                  <a:lnTo>
                    <a:pt x="16134" y="1"/>
                  </a:ln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9"/>
            <p:cNvSpPr/>
            <p:nvPr/>
          </p:nvSpPr>
          <p:spPr>
            <a:xfrm>
              <a:off x="5851756" y="1941250"/>
              <a:ext cx="538187" cy="215920"/>
            </a:xfrm>
            <a:custGeom>
              <a:avLst/>
              <a:gdLst/>
              <a:ahLst/>
              <a:cxnLst/>
              <a:rect l="l" t="t" r="r" b="b"/>
              <a:pathLst>
                <a:path w="16002" h="6338" extrusionOk="0">
                  <a:moveTo>
                    <a:pt x="8008" y="0"/>
                  </a:moveTo>
                  <a:cubicBezTo>
                    <a:pt x="7980" y="0"/>
                    <a:pt x="7953" y="9"/>
                    <a:pt x="7930" y="27"/>
                  </a:cubicBezTo>
                  <a:lnTo>
                    <a:pt x="71" y="6099"/>
                  </a:lnTo>
                  <a:cubicBezTo>
                    <a:pt x="12" y="6147"/>
                    <a:pt x="0" y="6218"/>
                    <a:pt x="48" y="6278"/>
                  </a:cubicBezTo>
                  <a:cubicBezTo>
                    <a:pt x="75" y="6313"/>
                    <a:pt x="111" y="6331"/>
                    <a:pt x="148" y="6331"/>
                  </a:cubicBezTo>
                  <a:cubicBezTo>
                    <a:pt x="174" y="6331"/>
                    <a:pt x="201" y="6322"/>
                    <a:pt x="226" y="6302"/>
                  </a:cubicBezTo>
                  <a:lnTo>
                    <a:pt x="7989" y="289"/>
                  </a:lnTo>
                  <a:lnTo>
                    <a:pt x="15764" y="6302"/>
                  </a:lnTo>
                  <a:cubicBezTo>
                    <a:pt x="15776" y="6326"/>
                    <a:pt x="15812" y="6337"/>
                    <a:pt x="15835" y="6337"/>
                  </a:cubicBezTo>
                  <a:cubicBezTo>
                    <a:pt x="15871" y="6337"/>
                    <a:pt x="15919" y="6302"/>
                    <a:pt x="15966" y="6278"/>
                  </a:cubicBezTo>
                  <a:cubicBezTo>
                    <a:pt x="16002" y="6218"/>
                    <a:pt x="16002" y="6147"/>
                    <a:pt x="15942" y="6099"/>
                  </a:cubicBezTo>
                  <a:lnTo>
                    <a:pt x="8096" y="27"/>
                  </a:lnTo>
                  <a:cubicBezTo>
                    <a:pt x="8066" y="9"/>
                    <a:pt x="8037" y="0"/>
                    <a:pt x="8008"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9"/>
            <p:cNvSpPr/>
            <p:nvPr/>
          </p:nvSpPr>
          <p:spPr>
            <a:xfrm>
              <a:off x="5847720" y="1614404"/>
              <a:ext cx="545452" cy="425537"/>
            </a:xfrm>
            <a:custGeom>
              <a:avLst/>
              <a:gdLst/>
              <a:ahLst/>
              <a:cxnLst/>
              <a:rect l="l" t="t" r="r" b="b"/>
              <a:pathLst>
                <a:path w="16218" h="12491" extrusionOk="0">
                  <a:moveTo>
                    <a:pt x="8097" y="1"/>
                  </a:moveTo>
                  <a:lnTo>
                    <a:pt x="4085" y="3120"/>
                  </a:lnTo>
                  <a:lnTo>
                    <a:pt x="60" y="6228"/>
                  </a:lnTo>
                  <a:lnTo>
                    <a:pt x="1" y="6228"/>
                  </a:lnTo>
                  <a:lnTo>
                    <a:pt x="4049" y="9347"/>
                  </a:lnTo>
                  <a:lnTo>
                    <a:pt x="8097" y="12491"/>
                  </a:lnTo>
                  <a:lnTo>
                    <a:pt x="12145" y="9347"/>
                  </a:lnTo>
                  <a:lnTo>
                    <a:pt x="16217" y="6228"/>
                  </a:lnTo>
                  <a:lnTo>
                    <a:pt x="16134" y="6228"/>
                  </a:lnTo>
                  <a:lnTo>
                    <a:pt x="12122" y="3120"/>
                  </a:lnTo>
                  <a:lnTo>
                    <a:pt x="8097" y="1"/>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9"/>
            <p:cNvSpPr/>
            <p:nvPr/>
          </p:nvSpPr>
          <p:spPr>
            <a:xfrm>
              <a:off x="5943852" y="1682573"/>
              <a:ext cx="352401" cy="338290"/>
            </a:xfrm>
            <a:custGeom>
              <a:avLst/>
              <a:gdLst/>
              <a:ahLst/>
              <a:cxnLst/>
              <a:rect l="l" t="t" r="r" b="b"/>
              <a:pathLst>
                <a:path w="10478" h="9930" extrusionOk="0">
                  <a:moveTo>
                    <a:pt x="0" y="0"/>
                  </a:moveTo>
                  <a:lnTo>
                    <a:pt x="0" y="3870"/>
                  </a:lnTo>
                  <a:lnTo>
                    <a:pt x="0" y="5882"/>
                  </a:lnTo>
                  <a:lnTo>
                    <a:pt x="1310" y="6906"/>
                  </a:lnTo>
                  <a:lnTo>
                    <a:pt x="5239" y="9930"/>
                  </a:lnTo>
                  <a:lnTo>
                    <a:pt x="9168" y="6906"/>
                  </a:lnTo>
                  <a:lnTo>
                    <a:pt x="10478" y="5882"/>
                  </a:lnTo>
                  <a:lnTo>
                    <a:pt x="10478" y="3870"/>
                  </a:lnTo>
                  <a:lnTo>
                    <a:pt x="10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9"/>
            <p:cNvSpPr/>
            <p:nvPr/>
          </p:nvSpPr>
          <p:spPr>
            <a:xfrm>
              <a:off x="5967094" y="1697154"/>
              <a:ext cx="56065" cy="13423"/>
            </a:xfrm>
            <a:custGeom>
              <a:avLst/>
              <a:gdLst/>
              <a:ahLst/>
              <a:cxnLst/>
              <a:rect l="l" t="t" r="r" b="b"/>
              <a:pathLst>
                <a:path w="1667" h="394" extrusionOk="0">
                  <a:moveTo>
                    <a:pt x="191" y="1"/>
                  </a:moveTo>
                  <a:cubicBezTo>
                    <a:pt x="83" y="1"/>
                    <a:pt x="0" y="96"/>
                    <a:pt x="0" y="191"/>
                  </a:cubicBezTo>
                  <a:cubicBezTo>
                    <a:pt x="0" y="298"/>
                    <a:pt x="83" y="394"/>
                    <a:pt x="191" y="394"/>
                  </a:cubicBezTo>
                  <a:lnTo>
                    <a:pt x="1476" y="394"/>
                  </a:lnTo>
                  <a:cubicBezTo>
                    <a:pt x="1572" y="394"/>
                    <a:pt x="1667" y="310"/>
                    <a:pt x="1667" y="191"/>
                  </a:cubicBezTo>
                  <a:cubicBezTo>
                    <a:pt x="1667" y="96"/>
                    <a:pt x="1572" y="1"/>
                    <a:pt x="1476"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9"/>
            <p:cNvSpPr/>
            <p:nvPr/>
          </p:nvSpPr>
          <p:spPr>
            <a:xfrm>
              <a:off x="5967094" y="1721513"/>
              <a:ext cx="56065" cy="13423"/>
            </a:xfrm>
            <a:custGeom>
              <a:avLst/>
              <a:gdLst/>
              <a:ahLst/>
              <a:cxnLst/>
              <a:rect l="l" t="t" r="r" b="b"/>
              <a:pathLst>
                <a:path w="1667" h="394" extrusionOk="0">
                  <a:moveTo>
                    <a:pt x="191" y="0"/>
                  </a:moveTo>
                  <a:cubicBezTo>
                    <a:pt x="83" y="0"/>
                    <a:pt x="0" y="95"/>
                    <a:pt x="0" y="191"/>
                  </a:cubicBezTo>
                  <a:cubicBezTo>
                    <a:pt x="0" y="298"/>
                    <a:pt x="83" y="393"/>
                    <a:pt x="191" y="393"/>
                  </a:cubicBezTo>
                  <a:lnTo>
                    <a:pt x="1476" y="393"/>
                  </a:lnTo>
                  <a:cubicBezTo>
                    <a:pt x="1572" y="393"/>
                    <a:pt x="1667" y="298"/>
                    <a:pt x="1667" y="191"/>
                  </a:cubicBezTo>
                  <a:cubicBezTo>
                    <a:pt x="1667" y="95"/>
                    <a:pt x="1572" y="0"/>
                    <a:pt x="1476"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9"/>
            <p:cNvSpPr/>
            <p:nvPr/>
          </p:nvSpPr>
          <p:spPr>
            <a:xfrm>
              <a:off x="5967094" y="1745428"/>
              <a:ext cx="30034" cy="13014"/>
            </a:xfrm>
            <a:custGeom>
              <a:avLst/>
              <a:gdLst/>
              <a:ahLst/>
              <a:cxnLst/>
              <a:rect l="l" t="t" r="r" b="b"/>
              <a:pathLst>
                <a:path w="893" h="382" extrusionOk="0">
                  <a:moveTo>
                    <a:pt x="191" y="1"/>
                  </a:moveTo>
                  <a:cubicBezTo>
                    <a:pt x="83" y="1"/>
                    <a:pt x="0" y="84"/>
                    <a:pt x="0" y="191"/>
                  </a:cubicBezTo>
                  <a:cubicBezTo>
                    <a:pt x="0" y="298"/>
                    <a:pt x="83" y="382"/>
                    <a:pt x="191" y="382"/>
                  </a:cubicBezTo>
                  <a:lnTo>
                    <a:pt x="691" y="382"/>
                  </a:lnTo>
                  <a:cubicBezTo>
                    <a:pt x="822" y="382"/>
                    <a:pt x="893" y="298"/>
                    <a:pt x="893" y="191"/>
                  </a:cubicBezTo>
                  <a:cubicBezTo>
                    <a:pt x="893" y="84"/>
                    <a:pt x="798" y="1"/>
                    <a:pt x="691"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39"/>
          <p:cNvSpPr/>
          <p:nvPr/>
        </p:nvSpPr>
        <p:spPr>
          <a:xfrm>
            <a:off x="4153652" y="1562215"/>
            <a:ext cx="219336" cy="170212"/>
          </a:xfrm>
          <a:custGeom>
            <a:avLst/>
            <a:gdLst/>
            <a:ahLst/>
            <a:cxnLst/>
            <a:rect l="l" t="t" r="r" b="b"/>
            <a:pathLst>
              <a:path w="7717" h="6240" extrusionOk="0">
                <a:moveTo>
                  <a:pt x="6859" y="1"/>
                </a:moveTo>
                <a:lnTo>
                  <a:pt x="2501" y="4525"/>
                </a:lnTo>
                <a:lnTo>
                  <a:pt x="846" y="2870"/>
                </a:lnTo>
                <a:lnTo>
                  <a:pt x="1" y="3703"/>
                </a:lnTo>
                <a:lnTo>
                  <a:pt x="2537" y="6239"/>
                </a:lnTo>
                <a:lnTo>
                  <a:pt x="7716" y="822"/>
                </a:lnTo>
                <a:lnTo>
                  <a:pt x="6859" y="1"/>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9"/>
          <p:cNvSpPr/>
          <p:nvPr/>
        </p:nvSpPr>
        <p:spPr>
          <a:xfrm>
            <a:off x="4140774" y="2753203"/>
            <a:ext cx="208193" cy="184855"/>
          </a:xfrm>
          <a:custGeom>
            <a:avLst/>
            <a:gdLst/>
            <a:ahLst/>
            <a:cxnLst/>
            <a:rect l="l" t="t" r="r" b="b"/>
            <a:pathLst>
              <a:path w="5882" h="5156" extrusionOk="0">
                <a:moveTo>
                  <a:pt x="2929" y="1060"/>
                </a:moveTo>
                <a:cubicBezTo>
                  <a:pt x="3132" y="1060"/>
                  <a:pt x="3274" y="1215"/>
                  <a:pt x="3274" y="1405"/>
                </a:cubicBezTo>
                <a:lnTo>
                  <a:pt x="3274" y="2774"/>
                </a:lnTo>
                <a:cubicBezTo>
                  <a:pt x="3274" y="2965"/>
                  <a:pt x="3132" y="3120"/>
                  <a:pt x="2929" y="3120"/>
                </a:cubicBezTo>
                <a:cubicBezTo>
                  <a:pt x="2739" y="3120"/>
                  <a:pt x="2596" y="2965"/>
                  <a:pt x="2596" y="2774"/>
                </a:cubicBezTo>
                <a:lnTo>
                  <a:pt x="2596" y="1405"/>
                </a:lnTo>
                <a:cubicBezTo>
                  <a:pt x="2596" y="1215"/>
                  <a:pt x="2751" y="1060"/>
                  <a:pt x="2929" y="1060"/>
                </a:cubicBezTo>
                <a:close/>
                <a:moveTo>
                  <a:pt x="2929" y="3453"/>
                </a:moveTo>
                <a:cubicBezTo>
                  <a:pt x="3215" y="3453"/>
                  <a:pt x="3441" y="3679"/>
                  <a:pt x="3441" y="3965"/>
                </a:cubicBezTo>
                <a:cubicBezTo>
                  <a:pt x="3441" y="4251"/>
                  <a:pt x="3215" y="4465"/>
                  <a:pt x="2929" y="4465"/>
                </a:cubicBezTo>
                <a:cubicBezTo>
                  <a:pt x="2643" y="4465"/>
                  <a:pt x="2429" y="4251"/>
                  <a:pt x="2429" y="3965"/>
                </a:cubicBezTo>
                <a:cubicBezTo>
                  <a:pt x="2429" y="3679"/>
                  <a:pt x="2643" y="3453"/>
                  <a:pt x="2929" y="3453"/>
                </a:cubicBezTo>
                <a:close/>
                <a:moveTo>
                  <a:pt x="2941" y="0"/>
                </a:moveTo>
                <a:cubicBezTo>
                  <a:pt x="2643" y="0"/>
                  <a:pt x="2370" y="155"/>
                  <a:pt x="2215" y="417"/>
                </a:cubicBezTo>
                <a:lnTo>
                  <a:pt x="167" y="3858"/>
                </a:lnTo>
                <a:cubicBezTo>
                  <a:pt x="0" y="4132"/>
                  <a:pt x="0" y="4441"/>
                  <a:pt x="155" y="4727"/>
                </a:cubicBezTo>
                <a:cubicBezTo>
                  <a:pt x="298" y="4989"/>
                  <a:pt x="584" y="5155"/>
                  <a:pt x="893" y="5155"/>
                </a:cubicBezTo>
                <a:lnTo>
                  <a:pt x="5001" y="5155"/>
                </a:lnTo>
                <a:cubicBezTo>
                  <a:pt x="5310" y="5155"/>
                  <a:pt x="5596" y="4989"/>
                  <a:pt x="5739" y="4727"/>
                </a:cubicBezTo>
                <a:cubicBezTo>
                  <a:pt x="5882" y="4453"/>
                  <a:pt x="5882" y="4132"/>
                  <a:pt x="5727" y="3858"/>
                </a:cubicBezTo>
                <a:lnTo>
                  <a:pt x="3679" y="417"/>
                </a:lnTo>
                <a:cubicBezTo>
                  <a:pt x="3525" y="155"/>
                  <a:pt x="3239" y="0"/>
                  <a:pt x="2941"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40"/>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Lessons, Problems, and Future Work</a:t>
            </a:r>
            <a:endParaRPr>
              <a:solidFill>
                <a:srgbClr val="595959"/>
              </a:solidFill>
            </a:endParaRPr>
          </a:p>
        </p:txBody>
      </p:sp>
      <p:sp>
        <p:nvSpPr>
          <p:cNvPr id="628" name="Google Shape;628;p40"/>
          <p:cNvSpPr/>
          <p:nvPr/>
        </p:nvSpPr>
        <p:spPr>
          <a:xfrm>
            <a:off x="1948178" y="2903750"/>
            <a:ext cx="1352586" cy="1729678"/>
          </a:xfrm>
          <a:custGeom>
            <a:avLst/>
            <a:gdLst/>
            <a:ahLst/>
            <a:cxnLst/>
            <a:rect l="l" t="t" r="r" b="b"/>
            <a:pathLst>
              <a:path w="19313" h="21289" extrusionOk="0">
                <a:moveTo>
                  <a:pt x="1" y="0"/>
                </a:moveTo>
                <a:lnTo>
                  <a:pt x="1" y="21288"/>
                </a:lnTo>
                <a:lnTo>
                  <a:pt x="19313" y="21288"/>
                </a:lnTo>
                <a:lnTo>
                  <a:pt x="19313"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29" name="Google Shape;629;p40"/>
          <p:cNvSpPr txBox="1"/>
          <p:nvPr/>
        </p:nvSpPr>
        <p:spPr>
          <a:xfrm>
            <a:off x="1948187" y="3553828"/>
            <a:ext cx="1352700" cy="107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Fira Sans"/>
                <a:ea typeface="Fira Sans"/>
                <a:cs typeface="Fira Sans"/>
                <a:sym typeface="Fira Sans"/>
              </a:rPr>
              <a:t>There are </a:t>
            </a:r>
            <a:r>
              <a:rPr lang="en" i="1">
                <a:solidFill>
                  <a:schemeClr val="dk1"/>
                </a:solidFill>
                <a:latin typeface="Fira Sans"/>
                <a:ea typeface="Fira Sans"/>
                <a:cs typeface="Fira Sans"/>
                <a:sym typeface="Fira Sans"/>
              </a:rPr>
              <a:t>many </a:t>
            </a:r>
            <a:r>
              <a:rPr lang="en">
                <a:solidFill>
                  <a:schemeClr val="dk1"/>
                </a:solidFill>
                <a:latin typeface="Fira Sans"/>
                <a:ea typeface="Fira Sans"/>
                <a:cs typeface="Fira Sans"/>
                <a:sym typeface="Fira Sans"/>
              </a:rPr>
              <a:t>more vulnerabilities to find</a:t>
            </a:r>
            <a:endParaRPr>
              <a:latin typeface="Fira Sans"/>
              <a:ea typeface="Fira Sans"/>
              <a:cs typeface="Fira Sans"/>
              <a:sym typeface="Fira Sans"/>
            </a:endParaRPr>
          </a:p>
        </p:txBody>
      </p:sp>
      <p:sp>
        <p:nvSpPr>
          <p:cNvPr id="630" name="Google Shape;630;p40"/>
          <p:cNvSpPr txBox="1"/>
          <p:nvPr/>
        </p:nvSpPr>
        <p:spPr>
          <a:xfrm>
            <a:off x="1948187" y="2968914"/>
            <a:ext cx="1352700" cy="6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accent3"/>
                </a:solidFill>
                <a:latin typeface="Fira Sans"/>
                <a:ea typeface="Fira Sans"/>
                <a:cs typeface="Fira Sans"/>
                <a:sym typeface="Fira Sans"/>
              </a:rPr>
              <a:t>More Attacks</a:t>
            </a:r>
            <a:endParaRPr sz="1700" b="1">
              <a:solidFill>
                <a:schemeClr val="accent3"/>
              </a:solidFill>
              <a:latin typeface="Fira Sans"/>
              <a:ea typeface="Fira Sans"/>
              <a:cs typeface="Fira Sans"/>
              <a:sym typeface="Fira Sans"/>
            </a:endParaRPr>
          </a:p>
        </p:txBody>
      </p:sp>
      <p:grpSp>
        <p:nvGrpSpPr>
          <p:cNvPr id="631" name="Google Shape;631;p40"/>
          <p:cNvGrpSpPr/>
          <p:nvPr/>
        </p:nvGrpSpPr>
        <p:grpSpPr>
          <a:xfrm>
            <a:off x="1753367" y="1293950"/>
            <a:ext cx="1798650" cy="1515983"/>
            <a:chOff x="663662" y="1463225"/>
            <a:chExt cx="1798650" cy="1515983"/>
          </a:xfrm>
        </p:grpSpPr>
        <p:sp>
          <p:nvSpPr>
            <p:cNvPr id="632" name="Google Shape;632;p40"/>
            <p:cNvSpPr/>
            <p:nvPr/>
          </p:nvSpPr>
          <p:spPr>
            <a:xfrm>
              <a:off x="857941" y="1463225"/>
              <a:ext cx="1353426" cy="1490975"/>
            </a:xfrm>
            <a:custGeom>
              <a:avLst/>
              <a:gdLst/>
              <a:ahLst/>
              <a:cxnLst/>
              <a:rect l="l" t="t" r="r" b="b"/>
              <a:pathLst>
                <a:path w="19325" h="21289" extrusionOk="0">
                  <a:moveTo>
                    <a:pt x="0" y="0"/>
                  </a:moveTo>
                  <a:lnTo>
                    <a:pt x="0" y="21288"/>
                  </a:lnTo>
                  <a:lnTo>
                    <a:pt x="19324" y="21288"/>
                  </a:lnTo>
                  <a:lnTo>
                    <a:pt x="1932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33" name="Google Shape;633;p40"/>
            <p:cNvSpPr/>
            <p:nvPr/>
          </p:nvSpPr>
          <p:spPr>
            <a:xfrm>
              <a:off x="1078063" y="1622486"/>
              <a:ext cx="306893" cy="306053"/>
            </a:xfrm>
            <a:custGeom>
              <a:avLst/>
              <a:gdLst/>
              <a:ahLst/>
              <a:cxnLst/>
              <a:rect l="l" t="t" r="r" b="b"/>
              <a:pathLst>
                <a:path w="4382" h="4370" extrusionOk="0">
                  <a:moveTo>
                    <a:pt x="2191" y="0"/>
                  </a:moveTo>
                  <a:cubicBezTo>
                    <a:pt x="989" y="0"/>
                    <a:pt x="0" y="976"/>
                    <a:pt x="0" y="2191"/>
                  </a:cubicBezTo>
                  <a:cubicBezTo>
                    <a:pt x="0" y="3393"/>
                    <a:pt x="989" y="4370"/>
                    <a:pt x="2191" y="4370"/>
                  </a:cubicBezTo>
                  <a:cubicBezTo>
                    <a:pt x="3394" y="4370"/>
                    <a:pt x="4382" y="3393"/>
                    <a:pt x="4382" y="2191"/>
                  </a:cubicBezTo>
                  <a:cubicBezTo>
                    <a:pt x="4382" y="976"/>
                    <a:pt x="3394" y="0"/>
                    <a:pt x="2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34" name="Google Shape;634;p40"/>
            <p:cNvSpPr/>
            <p:nvPr/>
          </p:nvSpPr>
          <p:spPr>
            <a:xfrm>
              <a:off x="988838" y="1989332"/>
              <a:ext cx="487864" cy="191055"/>
            </a:xfrm>
            <a:custGeom>
              <a:avLst/>
              <a:gdLst/>
              <a:ahLst/>
              <a:cxnLst/>
              <a:rect l="l" t="t" r="r" b="b"/>
              <a:pathLst>
                <a:path w="6966" h="2728" extrusionOk="0">
                  <a:moveTo>
                    <a:pt x="3477" y="1"/>
                  </a:moveTo>
                  <a:cubicBezTo>
                    <a:pt x="1798" y="1"/>
                    <a:pt x="381" y="1156"/>
                    <a:pt x="0" y="2727"/>
                  </a:cubicBezTo>
                  <a:lnTo>
                    <a:pt x="6966" y="2727"/>
                  </a:lnTo>
                  <a:cubicBezTo>
                    <a:pt x="6573" y="1156"/>
                    <a:pt x="5168" y="1"/>
                    <a:pt x="3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35" name="Google Shape;635;p40"/>
            <p:cNvSpPr/>
            <p:nvPr/>
          </p:nvSpPr>
          <p:spPr>
            <a:xfrm>
              <a:off x="1557527" y="1622486"/>
              <a:ext cx="532056" cy="81731"/>
            </a:xfrm>
            <a:custGeom>
              <a:avLst/>
              <a:gdLst/>
              <a:ahLst/>
              <a:cxnLst/>
              <a:rect l="l" t="t" r="r" b="b"/>
              <a:pathLst>
                <a:path w="7597" h="1167" extrusionOk="0">
                  <a:moveTo>
                    <a:pt x="1" y="0"/>
                  </a:moveTo>
                  <a:lnTo>
                    <a:pt x="1" y="1167"/>
                  </a:lnTo>
                  <a:lnTo>
                    <a:pt x="7597" y="1167"/>
                  </a:lnTo>
                  <a:lnTo>
                    <a:pt x="75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36" name="Google Shape;636;p40"/>
            <p:cNvSpPr/>
            <p:nvPr/>
          </p:nvSpPr>
          <p:spPr>
            <a:xfrm>
              <a:off x="1557527" y="1796734"/>
              <a:ext cx="532056" cy="81801"/>
            </a:xfrm>
            <a:custGeom>
              <a:avLst/>
              <a:gdLst/>
              <a:ahLst/>
              <a:cxnLst/>
              <a:rect l="l" t="t" r="r" b="b"/>
              <a:pathLst>
                <a:path w="7597" h="1168" extrusionOk="0">
                  <a:moveTo>
                    <a:pt x="1" y="1"/>
                  </a:moveTo>
                  <a:lnTo>
                    <a:pt x="1" y="1167"/>
                  </a:lnTo>
                  <a:lnTo>
                    <a:pt x="7597" y="1167"/>
                  </a:lnTo>
                  <a:lnTo>
                    <a:pt x="75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37" name="Google Shape;637;p40"/>
            <p:cNvSpPr/>
            <p:nvPr/>
          </p:nvSpPr>
          <p:spPr>
            <a:xfrm>
              <a:off x="1557527" y="1969372"/>
              <a:ext cx="370275" cy="82571"/>
            </a:xfrm>
            <a:custGeom>
              <a:avLst/>
              <a:gdLst/>
              <a:ahLst/>
              <a:cxnLst/>
              <a:rect l="l" t="t" r="r" b="b"/>
              <a:pathLst>
                <a:path w="5287" h="1179" extrusionOk="0">
                  <a:moveTo>
                    <a:pt x="1" y="0"/>
                  </a:moveTo>
                  <a:lnTo>
                    <a:pt x="1" y="1179"/>
                  </a:lnTo>
                  <a:lnTo>
                    <a:pt x="5287" y="1179"/>
                  </a:lnTo>
                  <a:lnTo>
                    <a:pt x="52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38" name="Google Shape;638;p40"/>
            <p:cNvSpPr/>
            <p:nvPr/>
          </p:nvSpPr>
          <p:spPr>
            <a:xfrm>
              <a:off x="663662" y="2340420"/>
              <a:ext cx="1356718" cy="437859"/>
            </a:xfrm>
            <a:custGeom>
              <a:avLst/>
              <a:gdLst/>
              <a:ahLst/>
              <a:cxnLst/>
              <a:rect l="l" t="t" r="r" b="b"/>
              <a:pathLst>
                <a:path w="19372" h="6252" extrusionOk="0">
                  <a:moveTo>
                    <a:pt x="1726" y="0"/>
                  </a:moveTo>
                  <a:cubicBezTo>
                    <a:pt x="774" y="0"/>
                    <a:pt x="0" y="774"/>
                    <a:pt x="0" y="1727"/>
                  </a:cubicBezTo>
                  <a:lnTo>
                    <a:pt x="0" y="4525"/>
                  </a:lnTo>
                  <a:cubicBezTo>
                    <a:pt x="0" y="5477"/>
                    <a:pt x="774" y="6251"/>
                    <a:pt x="1726" y="6251"/>
                  </a:cubicBezTo>
                  <a:lnTo>
                    <a:pt x="17645" y="6251"/>
                  </a:lnTo>
                  <a:cubicBezTo>
                    <a:pt x="18598" y="6251"/>
                    <a:pt x="19372" y="5477"/>
                    <a:pt x="19372" y="4525"/>
                  </a:cubicBezTo>
                  <a:lnTo>
                    <a:pt x="19372" y="1727"/>
                  </a:lnTo>
                  <a:cubicBezTo>
                    <a:pt x="19372" y="774"/>
                    <a:pt x="18598" y="0"/>
                    <a:pt x="17645" y="0"/>
                  </a:cubicBez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39" name="Google Shape;639;p40"/>
            <p:cNvSpPr/>
            <p:nvPr/>
          </p:nvSpPr>
          <p:spPr>
            <a:xfrm>
              <a:off x="843724" y="2512217"/>
              <a:ext cx="98469" cy="95948"/>
            </a:xfrm>
            <a:custGeom>
              <a:avLst/>
              <a:gdLst/>
              <a:ahLst/>
              <a:cxnLst/>
              <a:rect l="l" t="t" r="r" b="b"/>
              <a:pathLst>
                <a:path w="1406" h="1370" extrusionOk="0">
                  <a:moveTo>
                    <a:pt x="525" y="0"/>
                  </a:moveTo>
                  <a:lnTo>
                    <a:pt x="525" y="393"/>
                  </a:lnTo>
                  <a:lnTo>
                    <a:pt x="179" y="179"/>
                  </a:lnTo>
                  <a:lnTo>
                    <a:pt x="1" y="500"/>
                  </a:lnTo>
                  <a:lnTo>
                    <a:pt x="346" y="667"/>
                  </a:lnTo>
                  <a:lnTo>
                    <a:pt x="1" y="869"/>
                  </a:lnTo>
                  <a:lnTo>
                    <a:pt x="179" y="1179"/>
                  </a:lnTo>
                  <a:lnTo>
                    <a:pt x="525" y="976"/>
                  </a:lnTo>
                  <a:lnTo>
                    <a:pt x="513" y="1369"/>
                  </a:lnTo>
                  <a:lnTo>
                    <a:pt x="870" y="1369"/>
                  </a:lnTo>
                  <a:lnTo>
                    <a:pt x="882" y="988"/>
                  </a:lnTo>
                  <a:lnTo>
                    <a:pt x="1227" y="1191"/>
                  </a:lnTo>
                  <a:lnTo>
                    <a:pt x="1406" y="881"/>
                  </a:lnTo>
                  <a:lnTo>
                    <a:pt x="1049" y="691"/>
                  </a:lnTo>
                  <a:lnTo>
                    <a:pt x="1406" y="512"/>
                  </a:lnTo>
                  <a:lnTo>
                    <a:pt x="1227" y="191"/>
                  </a:lnTo>
                  <a:lnTo>
                    <a:pt x="882" y="393"/>
                  </a:lnTo>
                  <a:lnTo>
                    <a:pt x="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40" name="Google Shape;640;p40"/>
            <p:cNvSpPr/>
            <p:nvPr/>
          </p:nvSpPr>
          <p:spPr>
            <a:xfrm>
              <a:off x="1068888" y="2512217"/>
              <a:ext cx="98469" cy="95948"/>
            </a:xfrm>
            <a:custGeom>
              <a:avLst/>
              <a:gdLst/>
              <a:ahLst/>
              <a:cxnLst/>
              <a:rect l="l" t="t" r="r" b="b"/>
              <a:pathLst>
                <a:path w="1406" h="1370" extrusionOk="0">
                  <a:moveTo>
                    <a:pt x="524" y="0"/>
                  </a:moveTo>
                  <a:lnTo>
                    <a:pt x="524" y="393"/>
                  </a:lnTo>
                  <a:lnTo>
                    <a:pt x="179" y="179"/>
                  </a:lnTo>
                  <a:lnTo>
                    <a:pt x="0" y="500"/>
                  </a:lnTo>
                  <a:lnTo>
                    <a:pt x="346" y="667"/>
                  </a:lnTo>
                  <a:lnTo>
                    <a:pt x="0" y="869"/>
                  </a:lnTo>
                  <a:lnTo>
                    <a:pt x="179" y="1179"/>
                  </a:lnTo>
                  <a:lnTo>
                    <a:pt x="524" y="976"/>
                  </a:lnTo>
                  <a:lnTo>
                    <a:pt x="512" y="1369"/>
                  </a:lnTo>
                  <a:lnTo>
                    <a:pt x="870" y="1369"/>
                  </a:lnTo>
                  <a:lnTo>
                    <a:pt x="882" y="988"/>
                  </a:lnTo>
                  <a:lnTo>
                    <a:pt x="1227" y="1191"/>
                  </a:lnTo>
                  <a:lnTo>
                    <a:pt x="1405" y="881"/>
                  </a:lnTo>
                  <a:lnTo>
                    <a:pt x="1048" y="691"/>
                  </a:lnTo>
                  <a:lnTo>
                    <a:pt x="1405" y="512"/>
                  </a:lnTo>
                  <a:lnTo>
                    <a:pt x="1227" y="191"/>
                  </a:lnTo>
                  <a:lnTo>
                    <a:pt x="882" y="393"/>
                  </a:lnTo>
                  <a:lnTo>
                    <a:pt x="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41" name="Google Shape;641;p40"/>
            <p:cNvSpPr/>
            <p:nvPr/>
          </p:nvSpPr>
          <p:spPr>
            <a:xfrm>
              <a:off x="1294053" y="2512217"/>
              <a:ext cx="98469" cy="95948"/>
            </a:xfrm>
            <a:custGeom>
              <a:avLst/>
              <a:gdLst/>
              <a:ahLst/>
              <a:cxnLst/>
              <a:rect l="l" t="t" r="r" b="b"/>
              <a:pathLst>
                <a:path w="1406" h="1370" extrusionOk="0">
                  <a:moveTo>
                    <a:pt x="524" y="0"/>
                  </a:moveTo>
                  <a:lnTo>
                    <a:pt x="524" y="393"/>
                  </a:lnTo>
                  <a:lnTo>
                    <a:pt x="179" y="179"/>
                  </a:lnTo>
                  <a:lnTo>
                    <a:pt x="0" y="500"/>
                  </a:lnTo>
                  <a:lnTo>
                    <a:pt x="345" y="667"/>
                  </a:lnTo>
                  <a:lnTo>
                    <a:pt x="0" y="869"/>
                  </a:lnTo>
                  <a:lnTo>
                    <a:pt x="179" y="1179"/>
                  </a:lnTo>
                  <a:lnTo>
                    <a:pt x="524" y="976"/>
                  </a:lnTo>
                  <a:lnTo>
                    <a:pt x="512" y="1369"/>
                  </a:lnTo>
                  <a:lnTo>
                    <a:pt x="869" y="1369"/>
                  </a:lnTo>
                  <a:lnTo>
                    <a:pt x="881" y="988"/>
                  </a:lnTo>
                  <a:lnTo>
                    <a:pt x="1227" y="1191"/>
                  </a:lnTo>
                  <a:lnTo>
                    <a:pt x="1405" y="881"/>
                  </a:lnTo>
                  <a:lnTo>
                    <a:pt x="1048" y="691"/>
                  </a:lnTo>
                  <a:lnTo>
                    <a:pt x="1405" y="512"/>
                  </a:lnTo>
                  <a:lnTo>
                    <a:pt x="1227" y="191"/>
                  </a:lnTo>
                  <a:lnTo>
                    <a:pt x="881" y="393"/>
                  </a:lnTo>
                  <a:lnTo>
                    <a:pt x="8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42" name="Google Shape;642;p40"/>
            <p:cNvSpPr/>
            <p:nvPr/>
          </p:nvSpPr>
          <p:spPr>
            <a:xfrm>
              <a:off x="1519148" y="2512217"/>
              <a:ext cx="98469" cy="95948"/>
            </a:xfrm>
            <a:custGeom>
              <a:avLst/>
              <a:gdLst/>
              <a:ahLst/>
              <a:cxnLst/>
              <a:rect l="l" t="t" r="r" b="b"/>
              <a:pathLst>
                <a:path w="1406" h="1370" extrusionOk="0">
                  <a:moveTo>
                    <a:pt x="525" y="0"/>
                  </a:moveTo>
                  <a:lnTo>
                    <a:pt x="525" y="393"/>
                  </a:lnTo>
                  <a:lnTo>
                    <a:pt x="179" y="179"/>
                  </a:lnTo>
                  <a:lnTo>
                    <a:pt x="1" y="500"/>
                  </a:lnTo>
                  <a:lnTo>
                    <a:pt x="346" y="667"/>
                  </a:lnTo>
                  <a:lnTo>
                    <a:pt x="1" y="869"/>
                  </a:lnTo>
                  <a:lnTo>
                    <a:pt x="179" y="1179"/>
                  </a:lnTo>
                  <a:lnTo>
                    <a:pt x="525" y="976"/>
                  </a:lnTo>
                  <a:lnTo>
                    <a:pt x="513" y="1369"/>
                  </a:lnTo>
                  <a:lnTo>
                    <a:pt x="870" y="1369"/>
                  </a:lnTo>
                  <a:lnTo>
                    <a:pt x="882" y="988"/>
                  </a:lnTo>
                  <a:lnTo>
                    <a:pt x="1227" y="1191"/>
                  </a:lnTo>
                  <a:lnTo>
                    <a:pt x="1406" y="881"/>
                  </a:lnTo>
                  <a:lnTo>
                    <a:pt x="1049" y="691"/>
                  </a:lnTo>
                  <a:lnTo>
                    <a:pt x="1406" y="512"/>
                  </a:lnTo>
                  <a:lnTo>
                    <a:pt x="1227" y="191"/>
                  </a:lnTo>
                  <a:lnTo>
                    <a:pt x="882" y="393"/>
                  </a:lnTo>
                  <a:lnTo>
                    <a:pt x="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43" name="Google Shape;643;p40"/>
            <p:cNvSpPr/>
            <p:nvPr/>
          </p:nvSpPr>
          <p:spPr>
            <a:xfrm>
              <a:off x="1744312" y="2512217"/>
              <a:ext cx="98469" cy="95948"/>
            </a:xfrm>
            <a:custGeom>
              <a:avLst/>
              <a:gdLst/>
              <a:ahLst/>
              <a:cxnLst/>
              <a:rect l="l" t="t" r="r" b="b"/>
              <a:pathLst>
                <a:path w="1406" h="1370" extrusionOk="0">
                  <a:moveTo>
                    <a:pt x="524" y="0"/>
                  </a:moveTo>
                  <a:lnTo>
                    <a:pt x="524" y="393"/>
                  </a:lnTo>
                  <a:lnTo>
                    <a:pt x="179" y="179"/>
                  </a:lnTo>
                  <a:lnTo>
                    <a:pt x="1" y="500"/>
                  </a:lnTo>
                  <a:lnTo>
                    <a:pt x="346" y="667"/>
                  </a:lnTo>
                  <a:lnTo>
                    <a:pt x="1" y="869"/>
                  </a:lnTo>
                  <a:lnTo>
                    <a:pt x="179" y="1179"/>
                  </a:lnTo>
                  <a:lnTo>
                    <a:pt x="524" y="976"/>
                  </a:lnTo>
                  <a:lnTo>
                    <a:pt x="513" y="1369"/>
                  </a:lnTo>
                  <a:lnTo>
                    <a:pt x="870" y="1369"/>
                  </a:lnTo>
                  <a:lnTo>
                    <a:pt x="882" y="988"/>
                  </a:lnTo>
                  <a:lnTo>
                    <a:pt x="1227" y="1191"/>
                  </a:lnTo>
                  <a:lnTo>
                    <a:pt x="1405" y="881"/>
                  </a:lnTo>
                  <a:lnTo>
                    <a:pt x="1048" y="691"/>
                  </a:lnTo>
                  <a:lnTo>
                    <a:pt x="1405" y="512"/>
                  </a:lnTo>
                  <a:lnTo>
                    <a:pt x="1227" y="191"/>
                  </a:lnTo>
                  <a:lnTo>
                    <a:pt x="882" y="393"/>
                  </a:lnTo>
                  <a:lnTo>
                    <a:pt x="8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44" name="Google Shape;644;p40"/>
            <p:cNvSpPr/>
            <p:nvPr/>
          </p:nvSpPr>
          <p:spPr>
            <a:xfrm>
              <a:off x="1936070" y="2111964"/>
              <a:ext cx="526243" cy="867243"/>
            </a:xfrm>
            <a:custGeom>
              <a:avLst/>
              <a:gdLst/>
              <a:ahLst/>
              <a:cxnLst/>
              <a:rect l="l" t="t" r="r" b="b"/>
              <a:pathLst>
                <a:path w="7514" h="12383" extrusionOk="0">
                  <a:moveTo>
                    <a:pt x="4335" y="1060"/>
                  </a:moveTo>
                  <a:cubicBezTo>
                    <a:pt x="5121" y="1060"/>
                    <a:pt x="5764" y="1703"/>
                    <a:pt x="5764" y="2489"/>
                  </a:cubicBezTo>
                  <a:lnTo>
                    <a:pt x="5764" y="5584"/>
                  </a:lnTo>
                  <a:lnTo>
                    <a:pt x="1715" y="5584"/>
                  </a:lnTo>
                  <a:lnTo>
                    <a:pt x="1715" y="2489"/>
                  </a:lnTo>
                  <a:cubicBezTo>
                    <a:pt x="1715" y="1703"/>
                    <a:pt x="2358" y="1060"/>
                    <a:pt x="3144" y="1060"/>
                  </a:cubicBezTo>
                  <a:close/>
                  <a:moveTo>
                    <a:pt x="3156" y="0"/>
                  </a:moveTo>
                  <a:cubicBezTo>
                    <a:pt x="1775" y="0"/>
                    <a:pt x="656" y="1119"/>
                    <a:pt x="656" y="2500"/>
                  </a:cubicBezTo>
                  <a:lnTo>
                    <a:pt x="656" y="5596"/>
                  </a:lnTo>
                  <a:lnTo>
                    <a:pt x="1" y="5596"/>
                  </a:lnTo>
                  <a:lnTo>
                    <a:pt x="1" y="12383"/>
                  </a:lnTo>
                  <a:lnTo>
                    <a:pt x="7514" y="12383"/>
                  </a:lnTo>
                  <a:lnTo>
                    <a:pt x="7514" y="5596"/>
                  </a:lnTo>
                  <a:lnTo>
                    <a:pt x="6847" y="5596"/>
                  </a:lnTo>
                  <a:lnTo>
                    <a:pt x="6847" y="2500"/>
                  </a:lnTo>
                  <a:cubicBezTo>
                    <a:pt x="6847" y="1119"/>
                    <a:pt x="5728" y="0"/>
                    <a:pt x="4347" y="0"/>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45" name="Google Shape;645;p40"/>
            <p:cNvSpPr/>
            <p:nvPr/>
          </p:nvSpPr>
          <p:spPr>
            <a:xfrm>
              <a:off x="2070328" y="2569717"/>
              <a:ext cx="256888" cy="337779"/>
            </a:xfrm>
            <a:custGeom>
              <a:avLst/>
              <a:gdLst/>
              <a:ahLst/>
              <a:cxnLst/>
              <a:rect l="l" t="t" r="r" b="b"/>
              <a:pathLst>
                <a:path w="3668" h="4823" extrusionOk="0">
                  <a:moveTo>
                    <a:pt x="1834" y="1"/>
                  </a:moveTo>
                  <a:cubicBezTo>
                    <a:pt x="822" y="1"/>
                    <a:pt x="1" y="822"/>
                    <a:pt x="1" y="1834"/>
                  </a:cubicBezTo>
                  <a:cubicBezTo>
                    <a:pt x="1" y="2537"/>
                    <a:pt x="394" y="3144"/>
                    <a:pt x="977" y="3442"/>
                  </a:cubicBezTo>
                  <a:lnTo>
                    <a:pt x="977" y="4823"/>
                  </a:lnTo>
                  <a:lnTo>
                    <a:pt x="2716" y="4823"/>
                  </a:lnTo>
                  <a:lnTo>
                    <a:pt x="2716" y="3442"/>
                  </a:lnTo>
                  <a:cubicBezTo>
                    <a:pt x="3263" y="3144"/>
                    <a:pt x="3668" y="2537"/>
                    <a:pt x="3668" y="1834"/>
                  </a:cubicBezTo>
                  <a:cubicBezTo>
                    <a:pt x="3668" y="822"/>
                    <a:pt x="2846" y="1"/>
                    <a:pt x="1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grpSp>
      <p:sp>
        <p:nvSpPr>
          <p:cNvPr id="668" name="Google Shape;668;p40"/>
          <p:cNvSpPr/>
          <p:nvPr/>
        </p:nvSpPr>
        <p:spPr>
          <a:xfrm>
            <a:off x="3992342" y="2903750"/>
            <a:ext cx="1353426" cy="1729678"/>
          </a:xfrm>
          <a:custGeom>
            <a:avLst/>
            <a:gdLst/>
            <a:ahLst/>
            <a:cxnLst/>
            <a:rect l="l" t="t" r="r" b="b"/>
            <a:pathLst>
              <a:path w="19325" h="21289" extrusionOk="0">
                <a:moveTo>
                  <a:pt x="0" y="0"/>
                </a:moveTo>
                <a:lnTo>
                  <a:pt x="0" y="21288"/>
                </a:lnTo>
                <a:lnTo>
                  <a:pt x="19324" y="21288"/>
                </a:lnTo>
                <a:lnTo>
                  <a:pt x="1932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69" name="Google Shape;669;p40"/>
          <p:cNvSpPr txBox="1"/>
          <p:nvPr/>
        </p:nvSpPr>
        <p:spPr>
          <a:xfrm>
            <a:off x="4007115" y="2968914"/>
            <a:ext cx="1338600" cy="6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accent3"/>
                </a:solidFill>
                <a:latin typeface="Fira Sans"/>
                <a:ea typeface="Fira Sans"/>
                <a:cs typeface="Fira Sans"/>
                <a:sym typeface="Fira Sans"/>
              </a:rPr>
              <a:t>Many Devices</a:t>
            </a:r>
            <a:endParaRPr sz="1700" b="1">
              <a:solidFill>
                <a:schemeClr val="accent3"/>
              </a:solidFill>
              <a:latin typeface="Fira Sans"/>
              <a:ea typeface="Fira Sans"/>
              <a:cs typeface="Fira Sans"/>
              <a:sym typeface="Fira Sans"/>
            </a:endParaRPr>
          </a:p>
        </p:txBody>
      </p:sp>
      <p:sp>
        <p:nvSpPr>
          <p:cNvPr id="670" name="Google Shape;670;p40"/>
          <p:cNvSpPr txBox="1"/>
          <p:nvPr/>
        </p:nvSpPr>
        <p:spPr>
          <a:xfrm>
            <a:off x="4007113" y="3553828"/>
            <a:ext cx="1338600" cy="107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Fira Sans"/>
                <a:ea typeface="Fira Sans"/>
                <a:cs typeface="Fira Sans"/>
                <a:sym typeface="Fira Sans"/>
              </a:rPr>
              <a:t>Some devices are more secure than others</a:t>
            </a:r>
            <a:endParaRPr>
              <a:solidFill>
                <a:srgbClr val="000000"/>
              </a:solidFill>
              <a:latin typeface="Fira Sans"/>
              <a:ea typeface="Fira Sans"/>
              <a:cs typeface="Fira Sans"/>
              <a:sym typeface="Fira Sans"/>
            </a:endParaRPr>
          </a:p>
        </p:txBody>
      </p:sp>
      <p:grpSp>
        <p:nvGrpSpPr>
          <p:cNvPr id="671" name="Google Shape;671;p40"/>
          <p:cNvGrpSpPr/>
          <p:nvPr/>
        </p:nvGrpSpPr>
        <p:grpSpPr>
          <a:xfrm>
            <a:off x="3940900" y="1296025"/>
            <a:ext cx="1471015" cy="1511857"/>
            <a:chOff x="7009311" y="1463225"/>
            <a:chExt cx="1471015" cy="1511857"/>
          </a:xfrm>
        </p:grpSpPr>
        <p:sp>
          <p:nvSpPr>
            <p:cNvPr id="672" name="Google Shape;672;p40"/>
            <p:cNvSpPr/>
            <p:nvPr/>
          </p:nvSpPr>
          <p:spPr>
            <a:xfrm>
              <a:off x="7071853" y="1463225"/>
              <a:ext cx="1352586" cy="1490975"/>
            </a:xfrm>
            <a:custGeom>
              <a:avLst/>
              <a:gdLst/>
              <a:ahLst/>
              <a:cxnLst/>
              <a:rect l="l" t="t" r="r" b="b"/>
              <a:pathLst>
                <a:path w="19313" h="21289" extrusionOk="0">
                  <a:moveTo>
                    <a:pt x="1" y="0"/>
                  </a:moveTo>
                  <a:lnTo>
                    <a:pt x="1" y="21288"/>
                  </a:lnTo>
                  <a:lnTo>
                    <a:pt x="19313" y="21288"/>
                  </a:lnTo>
                  <a:lnTo>
                    <a:pt x="1931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73" name="Google Shape;673;p40"/>
            <p:cNvSpPr/>
            <p:nvPr/>
          </p:nvSpPr>
          <p:spPr>
            <a:xfrm>
              <a:off x="7167732" y="2196987"/>
              <a:ext cx="1154947" cy="778089"/>
            </a:xfrm>
            <a:custGeom>
              <a:avLst/>
              <a:gdLst/>
              <a:ahLst/>
              <a:cxnLst/>
              <a:rect l="l" t="t" r="r" b="b"/>
              <a:pathLst>
                <a:path w="16491" h="11110" extrusionOk="0">
                  <a:moveTo>
                    <a:pt x="108" y="1"/>
                  </a:moveTo>
                  <a:cubicBezTo>
                    <a:pt x="37" y="1"/>
                    <a:pt x="1" y="36"/>
                    <a:pt x="1" y="96"/>
                  </a:cubicBezTo>
                  <a:lnTo>
                    <a:pt x="1" y="11014"/>
                  </a:lnTo>
                  <a:cubicBezTo>
                    <a:pt x="1" y="11073"/>
                    <a:pt x="37" y="11109"/>
                    <a:pt x="108" y="11109"/>
                  </a:cubicBezTo>
                  <a:lnTo>
                    <a:pt x="16384" y="11109"/>
                  </a:lnTo>
                  <a:cubicBezTo>
                    <a:pt x="16443" y="11109"/>
                    <a:pt x="16491" y="11073"/>
                    <a:pt x="16491" y="11014"/>
                  </a:cubicBezTo>
                  <a:lnTo>
                    <a:pt x="16491" y="96"/>
                  </a:lnTo>
                  <a:cubicBezTo>
                    <a:pt x="16491" y="36"/>
                    <a:pt x="16443" y="1"/>
                    <a:pt x="16384" y="1"/>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74" name="Google Shape;674;p40"/>
            <p:cNvSpPr/>
            <p:nvPr/>
          </p:nvSpPr>
          <p:spPr>
            <a:xfrm>
              <a:off x="7214445" y="2241180"/>
              <a:ext cx="1059910" cy="687183"/>
            </a:xfrm>
            <a:custGeom>
              <a:avLst/>
              <a:gdLst/>
              <a:ahLst/>
              <a:cxnLst/>
              <a:rect l="l" t="t" r="r" b="b"/>
              <a:pathLst>
                <a:path w="15134" h="9812" extrusionOk="0">
                  <a:moveTo>
                    <a:pt x="108" y="1"/>
                  </a:moveTo>
                  <a:cubicBezTo>
                    <a:pt x="48" y="1"/>
                    <a:pt x="1" y="48"/>
                    <a:pt x="1" y="108"/>
                  </a:cubicBezTo>
                  <a:lnTo>
                    <a:pt x="1" y="9704"/>
                  </a:lnTo>
                  <a:cubicBezTo>
                    <a:pt x="1" y="9764"/>
                    <a:pt x="48" y="9811"/>
                    <a:pt x="108" y="9811"/>
                  </a:cubicBezTo>
                  <a:lnTo>
                    <a:pt x="15038" y="9811"/>
                  </a:lnTo>
                  <a:cubicBezTo>
                    <a:pt x="15098" y="9811"/>
                    <a:pt x="15133" y="9764"/>
                    <a:pt x="15133" y="9704"/>
                  </a:cubicBezTo>
                  <a:lnTo>
                    <a:pt x="15133" y="108"/>
                  </a:lnTo>
                  <a:cubicBezTo>
                    <a:pt x="15133" y="48"/>
                    <a:pt x="15098" y="1"/>
                    <a:pt x="15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75" name="Google Shape;675;p40"/>
            <p:cNvSpPr/>
            <p:nvPr/>
          </p:nvSpPr>
          <p:spPr>
            <a:xfrm>
              <a:off x="7009311" y="2901615"/>
              <a:ext cx="1471015" cy="73467"/>
            </a:xfrm>
            <a:custGeom>
              <a:avLst/>
              <a:gdLst/>
              <a:ahLst/>
              <a:cxnLst/>
              <a:rect l="l" t="t" r="r" b="b"/>
              <a:pathLst>
                <a:path w="21004" h="1049" extrusionOk="0">
                  <a:moveTo>
                    <a:pt x="1" y="0"/>
                  </a:moveTo>
                  <a:lnTo>
                    <a:pt x="1" y="393"/>
                  </a:lnTo>
                  <a:cubicBezTo>
                    <a:pt x="1" y="750"/>
                    <a:pt x="298" y="1048"/>
                    <a:pt x="655" y="1048"/>
                  </a:cubicBezTo>
                  <a:lnTo>
                    <a:pt x="20348" y="1048"/>
                  </a:lnTo>
                  <a:cubicBezTo>
                    <a:pt x="20706" y="1048"/>
                    <a:pt x="21003" y="750"/>
                    <a:pt x="21003" y="393"/>
                  </a:cubicBezTo>
                  <a:lnTo>
                    <a:pt x="21003" y="0"/>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76" name="Google Shape;676;p40"/>
            <p:cNvSpPr/>
            <p:nvPr/>
          </p:nvSpPr>
          <p:spPr>
            <a:xfrm>
              <a:off x="7557200" y="2901615"/>
              <a:ext cx="371956" cy="30885"/>
            </a:xfrm>
            <a:custGeom>
              <a:avLst/>
              <a:gdLst/>
              <a:ahLst/>
              <a:cxnLst/>
              <a:rect l="l" t="t" r="r" b="b"/>
              <a:pathLst>
                <a:path w="5311" h="441" extrusionOk="0">
                  <a:moveTo>
                    <a:pt x="0" y="0"/>
                  </a:moveTo>
                  <a:lnTo>
                    <a:pt x="0" y="274"/>
                  </a:lnTo>
                  <a:cubicBezTo>
                    <a:pt x="0" y="369"/>
                    <a:pt x="83" y="441"/>
                    <a:pt x="167" y="441"/>
                  </a:cubicBezTo>
                  <a:lnTo>
                    <a:pt x="5155" y="441"/>
                  </a:lnTo>
                  <a:cubicBezTo>
                    <a:pt x="5239" y="441"/>
                    <a:pt x="5310" y="369"/>
                    <a:pt x="5310" y="274"/>
                  </a:cubicBezTo>
                  <a:lnTo>
                    <a:pt x="5310" y="0"/>
                  </a:ln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77" name="Google Shape;677;p40"/>
            <p:cNvSpPr/>
            <p:nvPr/>
          </p:nvSpPr>
          <p:spPr>
            <a:xfrm>
              <a:off x="7423782" y="1511550"/>
              <a:ext cx="640400" cy="770525"/>
            </a:xfrm>
            <a:custGeom>
              <a:avLst/>
              <a:gdLst/>
              <a:ahLst/>
              <a:cxnLst/>
              <a:rect l="l" t="t" r="r" b="b"/>
              <a:pathLst>
                <a:path w="9144" h="11002" extrusionOk="0">
                  <a:moveTo>
                    <a:pt x="4572" y="1"/>
                  </a:moveTo>
                  <a:cubicBezTo>
                    <a:pt x="2261" y="1059"/>
                    <a:pt x="865" y="1196"/>
                    <a:pt x="297" y="1196"/>
                  </a:cubicBezTo>
                  <a:cubicBezTo>
                    <a:pt x="98" y="1196"/>
                    <a:pt x="0" y="1179"/>
                    <a:pt x="0" y="1179"/>
                  </a:cubicBezTo>
                  <a:lnTo>
                    <a:pt x="0" y="7121"/>
                  </a:lnTo>
                  <a:cubicBezTo>
                    <a:pt x="655" y="9799"/>
                    <a:pt x="4572" y="11002"/>
                    <a:pt x="4572" y="11002"/>
                  </a:cubicBezTo>
                  <a:cubicBezTo>
                    <a:pt x="4572" y="11002"/>
                    <a:pt x="8489" y="9799"/>
                    <a:pt x="9144" y="7121"/>
                  </a:cubicBezTo>
                  <a:lnTo>
                    <a:pt x="9144" y="1179"/>
                  </a:lnTo>
                  <a:cubicBezTo>
                    <a:pt x="9144" y="1179"/>
                    <a:pt x="9048" y="1196"/>
                    <a:pt x="8851" y="1196"/>
                  </a:cubicBezTo>
                  <a:cubicBezTo>
                    <a:pt x="8288" y="1196"/>
                    <a:pt x="6900" y="1059"/>
                    <a:pt x="4572" y="1"/>
                  </a:cubicBez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78" name="Google Shape;678;p40"/>
            <p:cNvSpPr/>
            <p:nvPr/>
          </p:nvSpPr>
          <p:spPr>
            <a:xfrm>
              <a:off x="7525474" y="1632501"/>
              <a:ext cx="437859" cy="528694"/>
            </a:xfrm>
            <a:custGeom>
              <a:avLst/>
              <a:gdLst/>
              <a:ahLst/>
              <a:cxnLst/>
              <a:rect l="l" t="t" r="r" b="b"/>
              <a:pathLst>
                <a:path w="6252" h="7549" extrusionOk="0">
                  <a:moveTo>
                    <a:pt x="6251" y="810"/>
                  </a:moveTo>
                  <a:lnTo>
                    <a:pt x="6251" y="810"/>
                  </a:lnTo>
                  <a:lnTo>
                    <a:pt x="6251" y="810"/>
                  </a:lnTo>
                  <a:cubicBezTo>
                    <a:pt x="6251" y="810"/>
                    <a:pt x="6251" y="810"/>
                    <a:pt x="6251" y="810"/>
                  </a:cubicBezTo>
                  <a:close/>
                  <a:moveTo>
                    <a:pt x="3120" y="0"/>
                  </a:moveTo>
                  <a:cubicBezTo>
                    <a:pt x="1546" y="726"/>
                    <a:pt x="601" y="822"/>
                    <a:pt x="211" y="822"/>
                  </a:cubicBezTo>
                  <a:cubicBezTo>
                    <a:pt x="69" y="822"/>
                    <a:pt x="1" y="810"/>
                    <a:pt x="1" y="810"/>
                  </a:cubicBezTo>
                  <a:lnTo>
                    <a:pt x="1" y="4882"/>
                  </a:lnTo>
                  <a:cubicBezTo>
                    <a:pt x="441" y="6715"/>
                    <a:pt x="3120" y="7549"/>
                    <a:pt x="3120" y="7549"/>
                  </a:cubicBezTo>
                  <a:cubicBezTo>
                    <a:pt x="3120" y="7549"/>
                    <a:pt x="5799" y="6715"/>
                    <a:pt x="6251" y="4882"/>
                  </a:cubicBezTo>
                  <a:lnTo>
                    <a:pt x="6251" y="810"/>
                  </a:lnTo>
                  <a:lnTo>
                    <a:pt x="6251" y="810"/>
                  </a:lnTo>
                  <a:cubicBezTo>
                    <a:pt x="6248" y="811"/>
                    <a:pt x="6181" y="822"/>
                    <a:pt x="6046" y="822"/>
                  </a:cubicBezTo>
                  <a:cubicBezTo>
                    <a:pt x="5656" y="822"/>
                    <a:pt x="4703" y="726"/>
                    <a:pt x="3120" y="0"/>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79" name="Google Shape;679;p40"/>
            <p:cNvSpPr/>
            <p:nvPr/>
          </p:nvSpPr>
          <p:spPr>
            <a:xfrm>
              <a:off x="7598311" y="1756604"/>
              <a:ext cx="291206" cy="255838"/>
            </a:xfrm>
            <a:custGeom>
              <a:avLst/>
              <a:gdLst/>
              <a:ahLst/>
              <a:cxnLst/>
              <a:rect l="l" t="t" r="r" b="b"/>
              <a:pathLst>
                <a:path w="4158" h="3653" extrusionOk="0">
                  <a:moveTo>
                    <a:pt x="3780" y="0"/>
                  </a:moveTo>
                  <a:cubicBezTo>
                    <a:pt x="3701" y="0"/>
                    <a:pt x="3622" y="36"/>
                    <a:pt x="3568" y="121"/>
                  </a:cubicBezTo>
                  <a:cubicBezTo>
                    <a:pt x="2949" y="1062"/>
                    <a:pt x="2330" y="2002"/>
                    <a:pt x="1711" y="2931"/>
                  </a:cubicBezTo>
                  <a:cubicBezTo>
                    <a:pt x="1318" y="2431"/>
                    <a:pt x="925" y="1943"/>
                    <a:pt x="532" y="1431"/>
                  </a:cubicBezTo>
                  <a:cubicBezTo>
                    <a:pt x="480" y="1368"/>
                    <a:pt x="420" y="1341"/>
                    <a:pt x="360" y="1341"/>
                  </a:cubicBezTo>
                  <a:cubicBezTo>
                    <a:pt x="174" y="1341"/>
                    <a:pt x="1" y="1601"/>
                    <a:pt x="163" y="1800"/>
                  </a:cubicBezTo>
                  <a:cubicBezTo>
                    <a:pt x="616" y="2395"/>
                    <a:pt x="1080" y="2979"/>
                    <a:pt x="1544" y="3574"/>
                  </a:cubicBezTo>
                  <a:cubicBezTo>
                    <a:pt x="1586" y="3629"/>
                    <a:pt x="1645" y="3653"/>
                    <a:pt x="1707" y="3653"/>
                  </a:cubicBezTo>
                  <a:cubicBezTo>
                    <a:pt x="1805" y="3653"/>
                    <a:pt x="1910" y="3595"/>
                    <a:pt x="1961" y="3514"/>
                  </a:cubicBezTo>
                  <a:cubicBezTo>
                    <a:pt x="2640" y="2479"/>
                    <a:pt x="3330" y="1431"/>
                    <a:pt x="4033" y="395"/>
                  </a:cubicBezTo>
                  <a:cubicBezTo>
                    <a:pt x="4158" y="195"/>
                    <a:pt x="3967" y="0"/>
                    <a:pt x="3780" y="0"/>
                  </a:cubicBez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80" name="Google Shape;680;p40"/>
            <p:cNvSpPr/>
            <p:nvPr/>
          </p:nvSpPr>
          <p:spPr>
            <a:xfrm>
              <a:off x="7427074" y="2632258"/>
              <a:ext cx="636338" cy="204362"/>
            </a:xfrm>
            <a:custGeom>
              <a:avLst/>
              <a:gdLst/>
              <a:ahLst/>
              <a:cxnLst/>
              <a:rect l="l" t="t" r="r" b="b"/>
              <a:pathLst>
                <a:path w="9086" h="2918" extrusionOk="0">
                  <a:moveTo>
                    <a:pt x="798" y="1"/>
                  </a:moveTo>
                  <a:cubicBezTo>
                    <a:pt x="358" y="1"/>
                    <a:pt x="1" y="358"/>
                    <a:pt x="1" y="810"/>
                  </a:cubicBezTo>
                  <a:lnTo>
                    <a:pt x="1" y="2120"/>
                  </a:lnTo>
                  <a:cubicBezTo>
                    <a:pt x="1" y="2560"/>
                    <a:pt x="358" y="2918"/>
                    <a:pt x="798" y="2918"/>
                  </a:cubicBezTo>
                  <a:lnTo>
                    <a:pt x="8275" y="2918"/>
                  </a:lnTo>
                  <a:cubicBezTo>
                    <a:pt x="8728" y="2918"/>
                    <a:pt x="9085" y="2560"/>
                    <a:pt x="9085" y="2120"/>
                  </a:cubicBezTo>
                  <a:lnTo>
                    <a:pt x="9085" y="810"/>
                  </a:lnTo>
                  <a:cubicBezTo>
                    <a:pt x="9085" y="358"/>
                    <a:pt x="8728" y="1"/>
                    <a:pt x="8275" y="1"/>
                  </a:cubicBez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81" name="Google Shape;681;p40"/>
            <p:cNvSpPr/>
            <p:nvPr/>
          </p:nvSpPr>
          <p:spPr>
            <a:xfrm>
              <a:off x="7509646" y="2711469"/>
              <a:ext cx="46783" cy="45943"/>
            </a:xfrm>
            <a:custGeom>
              <a:avLst/>
              <a:gdLst/>
              <a:ahLst/>
              <a:cxnLst/>
              <a:rect l="l" t="t" r="r" b="b"/>
              <a:pathLst>
                <a:path w="668" h="656" extrusionOk="0">
                  <a:moveTo>
                    <a:pt x="250" y="1"/>
                  </a:moveTo>
                  <a:lnTo>
                    <a:pt x="250" y="179"/>
                  </a:lnTo>
                  <a:lnTo>
                    <a:pt x="84" y="72"/>
                  </a:lnTo>
                  <a:lnTo>
                    <a:pt x="0" y="227"/>
                  </a:lnTo>
                  <a:lnTo>
                    <a:pt x="167" y="310"/>
                  </a:lnTo>
                  <a:lnTo>
                    <a:pt x="0" y="406"/>
                  </a:lnTo>
                  <a:lnTo>
                    <a:pt x="84" y="548"/>
                  </a:lnTo>
                  <a:lnTo>
                    <a:pt x="250" y="465"/>
                  </a:lnTo>
                  <a:lnTo>
                    <a:pt x="250" y="656"/>
                  </a:lnTo>
                  <a:lnTo>
                    <a:pt x="417" y="656"/>
                  </a:lnTo>
                  <a:lnTo>
                    <a:pt x="417" y="465"/>
                  </a:lnTo>
                  <a:lnTo>
                    <a:pt x="584" y="572"/>
                  </a:lnTo>
                  <a:lnTo>
                    <a:pt x="667" y="417"/>
                  </a:lnTo>
                  <a:lnTo>
                    <a:pt x="500" y="334"/>
                  </a:lnTo>
                  <a:lnTo>
                    <a:pt x="667" y="239"/>
                  </a:lnTo>
                  <a:lnTo>
                    <a:pt x="584" y="84"/>
                  </a:lnTo>
                  <a:lnTo>
                    <a:pt x="417" y="179"/>
                  </a:lnTo>
                  <a:lnTo>
                    <a:pt x="4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82" name="Google Shape;682;p40"/>
            <p:cNvSpPr/>
            <p:nvPr/>
          </p:nvSpPr>
          <p:spPr>
            <a:xfrm>
              <a:off x="7614699" y="2711469"/>
              <a:ext cx="46783" cy="45943"/>
            </a:xfrm>
            <a:custGeom>
              <a:avLst/>
              <a:gdLst/>
              <a:ahLst/>
              <a:cxnLst/>
              <a:rect l="l" t="t" r="r" b="b"/>
              <a:pathLst>
                <a:path w="668" h="656" extrusionOk="0">
                  <a:moveTo>
                    <a:pt x="251" y="1"/>
                  </a:moveTo>
                  <a:lnTo>
                    <a:pt x="251" y="179"/>
                  </a:lnTo>
                  <a:lnTo>
                    <a:pt x="96" y="72"/>
                  </a:lnTo>
                  <a:lnTo>
                    <a:pt x="1" y="227"/>
                  </a:lnTo>
                  <a:lnTo>
                    <a:pt x="167" y="310"/>
                  </a:lnTo>
                  <a:lnTo>
                    <a:pt x="1" y="406"/>
                  </a:lnTo>
                  <a:lnTo>
                    <a:pt x="96" y="548"/>
                  </a:lnTo>
                  <a:lnTo>
                    <a:pt x="251" y="465"/>
                  </a:lnTo>
                  <a:lnTo>
                    <a:pt x="251" y="656"/>
                  </a:lnTo>
                  <a:lnTo>
                    <a:pt x="417" y="656"/>
                  </a:lnTo>
                  <a:lnTo>
                    <a:pt x="417" y="465"/>
                  </a:lnTo>
                  <a:lnTo>
                    <a:pt x="584" y="572"/>
                  </a:lnTo>
                  <a:lnTo>
                    <a:pt x="667" y="417"/>
                  </a:lnTo>
                  <a:lnTo>
                    <a:pt x="501" y="334"/>
                  </a:lnTo>
                  <a:lnTo>
                    <a:pt x="667" y="239"/>
                  </a:lnTo>
                  <a:lnTo>
                    <a:pt x="584" y="84"/>
                  </a:lnTo>
                  <a:lnTo>
                    <a:pt x="417" y="179"/>
                  </a:lnTo>
                  <a:lnTo>
                    <a:pt x="4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83" name="Google Shape;683;p40"/>
            <p:cNvSpPr/>
            <p:nvPr/>
          </p:nvSpPr>
          <p:spPr>
            <a:xfrm>
              <a:off x="7721433" y="2711469"/>
              <a:ext cx="46783" cy="45943"/>
            </a:xfrm>
            <a:custGeom>
              <a:avLst/>
              <a:gdLst/>
              <a:ahLst/>
              <a:cxnLst/>
              <a:rect l="l" t="t" r="r" b="b"/>
              <a:pathLst>
                <a:path w="668" h="656" extrusionOk="0">
                  <a:moveTo>
                    <a:pt x="251" y="1"/>
                  </a:moveTo>
                  <a:lnTo>
                    <a:pt x="251" y="179"/>
                  </a:lnTo>
                  <a:lnTo>
                    <a:pt x="84" y="72"/>
                  </a:lnTo>
                  <a:lnTo>
                    <a:pt x="1" y="227"/>
                  </a:lnTo>
                  <a:lnTo>
                    <a:pt x="155" y="310"/>
                  </a:lnTo>
                  <a:lnTo>
                    <a:pt x="1" y="406"/>
                  </a:lnTo>
                  <a:lnTo>
                    <a:pt x="84" y="548"/>
                  </a:lnTo>
                  <a:lnTo>
                    <a:pt x="251" y="465"/>
                  </a:lnTo>
                  <a:lnTo>
                    <a:pt x="251" y="656"/>
                  </a:lnTo>
                  <a:lnTo>
                    <a:pt x="417" y="656"/>
                  </a:lnTo>
                  <a:lnTo>
                    <a:pt x="417" y="465"/>
                  </a:lnTo>
                  <a:lnTo>
                    <a:pt x="572" y="572"/>
                  </a:lnTo>
                  <a:lnTo>
                    <a:pt x="667" y="417"/>
                  </a:lnTo>
                  <a:lnTo>
                    <a:pt x="501" y="334"/>
                  </a:lnTo>
                  <a:lnTo>
                    <a:pt x="667" y="239"/>
                  </a:lnTo>
                  <a:lnTo>
                    <a:pt x="572" y="84"/>
                  </a:lnTo>
                  <a:lnTo>
                    <a:pt x="417" y="179"/>
                  </a:lnTo>
                  <a:lnTo>
                    <a:pt x="4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84" name="Google Shape;684;p40"/>
            <p:cNvSpPr/>
            <p:nvPr/>
          </p:nvSpPr>
          <p:spPr>
            <a:xfrm>
              <a:off x="7826487" y="2711469"/>
              <a:ext cx="46783" cy="45943"/>
            </a:xfrm>
            <a:custGeom>
              <a:avLst/>
              <a:gdLst/>
              <a:ahLst/>
              <a:cxnLst/>
              <a:rect l="l" t="t" r="r" b="b"/>
              <a:pathLst>
                <a:path w="668" h="656" extrusionOk="0">
                  <a:moveTo>
                    <a:pt x="251" y="1"/>
                  </a:moveTo>
                  <a:lnTo>
                    <a:pt x="251" y="179"/>
                  </a:lnTo>
                  <a:lnTo>
                    <a:pt x="84" y="72"/>
                  </a:lnTo>
                  <a:lnTo>
                    <a:pt x="1" y="227"/>
                  </a:lnTo>
                  <a:lnTo>
                    <a:pt x="167" y="310"/>
                  </a:lnTo>
                  <a:lnTo>
                    <a:pt x="1" y="406"/>
                  </a:lnTo>
                  <a:lnTo>
                    <a:pt x="84" y="548"/>
                  </a:lnTo>
                  <a:lnTo>
                    <a:pt x="251" y="465"/>
                  </a:lnTo>
                  <a:lnTo>
                    <a:pt x="251" y="656"/>
                  </a:lnTo>
                  <a:lnTo>
                    <a:pt x="417" y="656"/>
                  </a:lnTo>
                  <a:lnTo>
                    <a:pt x="417" y="465"/>
                  </a:lnTo>
                  <a:lnTo>
                    <a:pt x="572" y="572"/>
                  </a:lnTo>
                  <a:lnTo>
                    <a:pt x="667" y="417"/>
                  </a:lnTo>
                  <a:lnTo>
                    <a:pt x="501" y="334"/>
                  </a:lnTo>
                  <a:lnTo>
                    <a:pt x="667" y="239"/>
                  </a:lnTo>
                  <a:lnTo>
                    <a:pt x="572" y="84"/>
                  </a:lnTo>
                  <a:lnTo>
                    <a:pt x="417" y="179"/>
                  </a:lnTo>
                  <a:lnTo>
                    <a:pt x="4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85" name="Google Shape;685;p40"/>
            <p:cNvSpPr/>
            <p:nvPr/>
          </p:nvSpPr>
          <p:spPr>
            <a:xfrm>
              <a:off x="7932381" y="2711469"/>
              <a:ext cx="46783" cy="45943"/>
            </a:xfrm>
            <a:custGeom>
              <a:avLst/>
              <a:gdLst/>
              <a:ahLst/>
              <a:cxnLst/>
              <a:rect l="l" t="t" r="r" b="b"/>
              <a:pathLst>
                <a:path w="668" h="656" extrusionOk="0">
                  <a:moveTo>
                    <a:pt x="263" y="1"/>
                  </a:moveTo>
                  <a:lnTo>
                    <a:pt x="263" y="179"/>
                  </a:lnTo>
                  <a:lnTo>
                    <a:pt x="96" y="72"/>
                  </a:lnTo>
                  <a:lnTo>
                    <a:pt x="1" y="227"/>
                  </a:lnTo>
                  <a:lnTo>
                    <a:pt x="168" y="310"/>
                  </a:lnTo>
                  <a:lnTo>
                    <a:pt x="1" y="406"/>
                  </a:lnTo>
                  <a:lnTo>
                    <a:pt x="96" y="548"/>
                  </a:lnTo>
                  <a:lnTo>
                    <a:pt x="263" y="465"/>
                  </a:lnTo>
                  <a:lnTo>
                    <a:pt x="263" y="656"/>
                  </a:lnTo>
                  <a:lnTo>
                    <a:pt x="418" y="656"/>
                  </a:lnTo>
                  <a:lnTo>
                    <a:pt x="418" y="465"/>
                  </a:lnTo>
                  <a:lnTo>
                    <a:pt x="584" y="572"/>
                  </a:lnTo>
                  <a:lnTo>
                    <a:pt x="668" y="417"/>
                  </a:lnTo>
                  <a:lnTo>
                    <a:pt x="513" y="334"/>
                  </a:lnTo>
                  <a:lnTo>
                    <a:pt x="668" y="239"/>
                  </a:lnTo>
                  <a:lnTo>
                    <a:pt x="584" y="84"/>
                  </a:lnTo>
                  <a:lnTo>
                    <a:pt x="418" y="179"/>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86" name="Google Shape;686;p40"/>
            <p:cNvSpPr/>
            <p:nvPr/>
          </p:nvSpPr>
          <p:spPr>
            <a:xfrm>
              <a:off x="7686416" y="2340420"/>
              <a:ext cx="123472" cy="123472"/>
            </a:xfrm>
            <a:custGeom>
              <a:avLst/>
              <a:gdLst/>
              <a:ahLst/>
              <a:cxnLst/>
              <a:rect l="l" t="t" r="r" b="b"/>
              <a:pathLst>
                <a:path w="1763" h="1763" extrusionOk="0">
                  <a:moveTo>
                    <a:pt x="882" y="0"/>
                  </a:moveTo>
                  <a:cubicBezTo>
                    <a:pt x="393" y="0"/>
                    <a:pt x="0" y="393"/>
                    <a:pt x="0" y="881"/>
                  </a:cubicBezTo>
                  <a:cubicBezTo>
                    <a:pt x="0" y="1358"/>
                    <a:pt x="393" y="1763"/>
                    <a:pt x="882" y="1763"/>
                  </a:cubicBezTo>
                  <a:cubicBezTo>
                    <a:pt x="1370" y="1763"/>
                    <a:pt x="1763" y="1358"/>
                    <a:pt x="1763" y="881"/>
                  </a:cubicBezTo>
                  <a:cubicBezTo>
                    <a:pt x="1763" y="393"/>
                    <a:pt x="1370" y="0"/>
                    <a:pt x="882" y="0"/>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687" name="Google Shape;687;p40"/>
            <p:cNvSpPr/>
            <p:nvPr/>
          </p:nvSpPr>
          <p:spPr>
            <a:xfrm>
              <a:off x="7649717" y="2487145"/>
              <a:ext cx="196868" cy="77669"/>
            </a:xfrm>
            <a:custGeom>
              <a:avLst/>
              <a:gdLst/>
              <a:ahLst/>
              <a:cxnLst/>
              <a:rect l="l" t="t" r="r" b="b"/>
              <a:pathLst>
                <a:path w="2811" h="1109" extrusionOk="0">
                  <a:moveTo>
                    <a:pt x="1406" y="1"/>
                  </a:moveTo>
                  <a:cubicBezTo>
                    <a:pt x="727" y="1"/>
                    <a:pt x="155" y="465"/>
                    <a:pt x="1" y="1108"/>
                  </a:cubicBezTo>
                  <a:lnTo>
                    <a:pt x="2810" y="1108"/>
                  </a:lnTo>
                  <a:cubicBezTo>
                    <a:pt x="2656" y="477"/>
                    <a:pt x="2072" y="1"/>
                    <a:pt x="1406" y="1"/>
                  </a:cubicBez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grpSp>
      <p:sp>
        <p:nvSpPr>
          <p:cNvPr id="688" name="Google Shape;688;p40"/>
          <p:cNvSpPr txBox="1"/>
          <p:nvPr/>
        </p:nvSpPr>
        <p:spPr>
          <a:xfrm>
            <a:off x="1849325" y="4633433"/>
            <a:ext cx="15504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rgbClr val="595959"/>
                </a:solidFill>
                <a:latin typeface="Fira Sans"/>
                <a:ea typeface="Fira Sans"/>
                <a:cs typeface="Fira Sans"/>
                <a:sym typeface="Fira Sans"/>
              </a:rPr>
              <a:t>FUTURE</a:t>
            </a:r>
            <a:endParaRPr sz="1700" b="1">
              <a:solidFill>
                <a:srgbClr val="595959"/>
              </a:solidFill>
              <a:latin typeface="Fira Sans"/>
              <a:ea typeface="Fira Sans"/>
              <a:cs typeface="Fira Sans"/>
              <a:sym typeface="Fira Sans"/>
            </a:endParaRPr>
          </a:p>
        </p:txBody>
      </p:sp>
      <p:sp>
        <p:nvSpPr>
          <p:cNvPr id="689" name="Google Shape;689;p40"/>
          <p:cNvSpPr txBox="1"/>
          <p:nvPr/>
        </p:nvSpPr>
        <p:spPr>
          <a:xfrm>
            <a:off x="4092313" y="4633433"/>
            <a:ext cx="11682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rgbClr val="595959"/>
                </a:solidFill>
                <a:latin typeface="Fira Sans"/>
                <a:ea typeface="Fira Sans"/>
                <a:cs typeface="Fira Sans"/>
                <a:sym typeface="Fira Sans"/>
              </a:rPr>
              <a:t>PROBLEM</a:t>
            </a:r>
            <a:endParaRPr sz="1700" b="1">
              <a:solidFill>
                <a:srgbClr val="595959"/>
              </a:solidFill>
              <a:latin typeface="Fira Sans"/>
              <a:ea typeface="Fira Sans"/>
              <a:cs typeface="Fira Sans"/>
              <a:sym typeface="Fira Sans"/>
            </a:endParaRPr>
          </a:p>
        </p:txBody>
      </p:sp>
      <p:sp>
        <p:nvSpPr>
          <p:cNvPr id="690" name="Google Shape;690;p40"/>
          <p:cNvSpPr txBox="1"/>
          <p:nvPr/>
        </p:nvSpPr>
        <p:spPr>
          <a:xfrm>
            <a:off x="6137150" y="4633433"/>
            <a:ext cx="11682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dirty="0">
                <a:solidFill>
                  <a:srgbClr val="595959"/>
                </a:solidFill>
                <a:latin typeface="Fira Sans"/>
                <a:ea typeface="Fira Sans"/>
                <a:cs typeface="Fira Sans"/>
                <a:sym typeface="Fira Sans"/>
              </a:rPr>
              <a:t>LESSON</a:t>
            </a:r>
            <a:endParaRPr sz="1700" b="1" dirty="0">
              <a:solidFill>
                <a:srgbClr val="595959"/>
              </a:solidFill>
              <a:latin typeface="Fira Sans"/>
              <a:ea typeface="Fira Sans"/>
              <a:cs typeface="Fira Sans"/>
              <a:sym typeface="Fira Sans"/>
            </a:endParaRPr>
          </a:p>
        </p:txBody>
      </p:sp>
      <p:sp>
        <p:nvSpPr>
          <p:cNvPr id="24" name="Google Shape;646;p40">
            <a:extLst>
              <a:ext uri="{FF2B5EF4-FFF2-40B4-BE49-F238E27FC236}">
                <a16:creationId xmlns:a16="http://schemas.microsoft.com/office/drawing/2014/main" id="{A113B0A8-E1D1-D9F3-6170-A9114FCBEBF0}"/>
              </a:ext>
            </a:extLst>
          </p:cNvPr>
          <p:cNvSpPr/>
          <p:nvPr/>
        </p:nvSpPr>
        <p:spPr>
          <a:xfrm>
            <a:off x="6037219" y="2903750"/>
            <a:ext cx="1353426" cy="1729678"/>
          </a:xfrm>
          <a:custGeom>
            <a:avLst/>
            <a:gdLst/>
            <a:ahLst/>
            <a:cxnLst/>
            <a:rect l="l" t="t" r="r" b="b"/>
            <a:pathLst>
              <a:path w="19325" h="21289" extrusionOk="0">
                <a:moveTo>
                  <a:pt x="1" y="0"/>
                </a:moveTo>
                <a:lnTo>
                  <a:pt x="1" y="21288"/>
                </a:lnTo>
                <a:lnTo>
                  <a:pt x="19325" y="21288"/>
                </a:lnTo>
                <a:lnTo>
                  <a:pt x="1932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25" name="Google Shape;647;p40">
            <a:extLst>
              <a:ext uri="{FF2B5EF4-FFF2-40B4-BE49-F238E27FC236}">
                <a16:creationId xmlns:a16="http://schemas.microsoft.com/office/drawing/2014/main" id="{DF492C93-8D12-85F6-1A90-2E73A371D9A3}"/>
              </a:ext>
            </a:extLst>
          </p:cNvPr>
          <p:cNvSpPr/>
          <p:nvPr/>
        </p:nvSpPr>
        <p:spPr>
          <a:xfrm>
            <a:off x="6037210" y="1296025"/>
            <a:ext cx="1353426" cy="1490975"/>
          </a:xfrm>
          <a:custGeom>
            <a:avLst/>
            <a:gdLst/>
            <a:ahLst/>
            <a:cxnLst/>
            <a:rect l="l" t="t" r="r" b="b"/>
            <a:pathLst>
              <a:path w="19325" h="21289" extrusionOk="0">
                <a:moveTo>
                  <a:pt x="1" y="0"/>
                </a:moveTo>
                <a:lnTo>
                  <a:pt x="1" y="21288"/>
                </a:lnTo>
                <a:lnTo>
                  <a:pt x="19325" y="21288"/>
                </a:lnTo>
                <a:lnTo>
                  <a:pt x="1932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26" name="Google Shape;648;p40">
            <a:extLst>
              <a:ext uri="{FF2B5EF4-FFF2-40B4-BE49-F238E27FC236}">
                <a16:creationId xmlns:a16="http://schemas.microsoft.com/office/drawing/2014/main" id="{10F340EC-A3C2-5AF1-815A-5B0344CC2AD9}"/>
              </a:ext>
            </a:extLst>
          </p:cNvPr>
          <p:cNvSpPr/>
          <p:nvPr/>
        </p:nvSpPr>
        <p:spPr>
          <a:xfrm>
            <a:off x="6176511" y="1507896"/>
            <a:ext cx="172636" cy="173547"/>
          </a:xfrm>
          <a:custGeom>
            <a:avLst/>
            <a:gdLst/>
            <a:ahLst/>
            <a:cxnLst/>
            <a:rect l="l" t="t" r="r" b="b"/>
            <a:pathLst>
              <a:path w="2465" h="2478" extrusionOk="0">
                <a:moveTo>
                  <a:pt x="1226" y="1"/>
                </a:moveTo>
                <a:cubicBezTo>
                  <a:pt x="548" y="1"/>
                  <a:pt x="0" y="560"/>
                  <a:pt x="0" y="1239"/>
                </a:cubicBezTo>
                <a:cubicBezTo>
                  <a:pt x="0" y="1918"/>
                  <a:pt x="548" y="2477"/>
                  <a:pt x="1226" y="2477"/>
                </a:cubicBezTo>
                <a:cubicBezTo>
                  <a:pt x="1917" y="2477"/>
                  <a:pt x="2465" y="1918"/>
                  <a:pt x="2465" y="1239"/>
                </a:cubicBezTo>
                <a:cubicBezTo>
                  <a:pt x="2465" y="560"/>
                  <a:pt x="1917" y="1"/>
                  <a:pt x="1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27" name="Google Shape;649;p40">
            <a:extLst>
              <a:ext uri="{FF2B5EF4-FFF2-40B4-BE49-F238E27FC236}">
                <a16:creationId xmlns:a16="http://schemas.microsoft.com/office/drawing/2014/main" id="{5985025C-3B86-DB5E-5B16-CEA1C45402A1}"/>
              </a:ext>
            </a:extLst>
          </p:cNvPr>
          <p:cNvSpPr/>
          <p:nvPr/>
        </p:nvSpPr>
        <p:spPr>
          <a:xfrm>
            <a:off x="6123143" y="1715551"/>
            <a:ext cx="276848" cy="108484"/>
          </a:xfrm>
          <a:custGeom>
            <a:avLst/>
            <a:gdLst/>
            <a:ahLst/>
            <a:cxnLst/>
            <a:rect l="l" t="t" r="r" b="b"/>
            <a:pathLst>
              <a:path w="3953" h="1549" extrusionOk="0">
                <a:moveTo>
                  <a:pt x="1977" y="0"/>
                </a:moveTo>
                <a:cubicBezTo>
                  <a:pt x="1012" y="0"/>
                  <a:pt x="226" y="655"/>
                  <a:pt x="0" y="1548"/>
                </a:cubicBezTo>
                <a:lnTo>
                  <a:pt x="3953" y="1548"/>
                </a:lnTo>
                <a:cubicBezTo>
                  <a:pt x="3739" y="655"/>
                  <a:pt x="2941" y="0"/>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28" name="Google Shape;650;p40">
            <a:extLst>
              <a:ext uri="{FF2B5EF4-FFF2-40B4-BE49-F238E27FC236}">
                <a16:creationId xmlns:a16="http://schemas.microsoft.com/office/drawing/2014/main" id="{7C19DC6A-FC58-2827-CA62-500612A44FD4}"/>
              </a:ext>
            </a:extLst>
          </p:cNvPr>
          <p:cNvSpPr/>
          <p:nvPr/>
        </p:nvSpPr>
        <p:spPr>
          <a:xfrm>
            <a:off x="6176511" y="1734741"/>
            <a:ext cx="414467" cy="414467"/>
          </a:xfrm>
          <a:custGeom>
            <a:avLst/>
            <a:gdLst/>
            <a:ahLst/>
            <a:cxnLst/>
            <a:rect l="l" t="t" r="r" b="b"/>
            <a:pathLst>
              <a:path w="5918" h="5918" extrusionOk="0">
                <a:moveTo>
                  <a:pt x="2953" y="1870"/>
                </a:moveTo>
                <a:cubicBezTo>
                  <a:pt x="3548" y="1870"/>
                  <a:pt x="4024" y="2346"/>
                  <a:pt x="4024" y="2941"/>
                </a:cubicBezTo>
                <a:cubicBezTo>
                  <a:pt x="4024" y="3536"/>
                  <a:pt x="3548" y="4013"/>
                  <a:pt x="2953" y="4013"/>
                </a:cubicBezTo>
                <a:cubicBezTo>
                  <a:pt x="2358" y="4013"/>
                  <a:pt x="1881" y="3536"/>
                  <a:pt x="1881" y="2941"/>
                </a:cubicBezTo>
                <a:cubicBezTo>
                  <a:pt x="1881" y="2346"/>
                  <a:pt x="2358" y="1870"/>
                  <a:pt x="2953" y="1870"/>
                </a:cubicBezTo>
                <a:close/>
                <a:moveTo>
                  <a:pt x="2596" y="0"/>
                </a:moveTo>
                <a:lnTo>
                  <a:pt x="2596" y="572"/>
                </a:lnTo>
                <a:cubicBezTo>
                  <a:pt x="2203" y="631"/>
                  <a:pt x="1846" y="786"/>
                  <a:pt x="1524" y="1024"/>
                </a:cubicBezTo>
                <a:lnTo>
                  <a:pt x="1131" y="619"/>
                </a:lnTo>
                <a:lnTo>
                  <a:pt x="619" y="1131"/>
                </a:lnTo>
                <a:lnTo>
                  <a:pt x="1024" y="1524"/>
                </a:lnTo>
                <a:cubicBezTo>
                  <a:pt x="798" y="1846"/>
                  <a:pt x="631" y="2203"/>
                  <a:pt x="572" y="2596"/>
                </a:cubicBezTo>
                <a:lnTo>
                  <a:pt x="0" y="2596"/>
                </a:lnTo>
                <a:lnTo>
                  <a:pt x="0" y="3310"/>
                </a:lnTo>
                <a:lnTo>
                  <a:pt x="572" y="3310"/>
                </a:lnTo>
                <a:cubicBezTo>
                  <a:pt x="631" y="3715"/>
                  <a:pt x="798" y="4072"/>
                  <a:pt x="1024" y="4382"/>
                </a:cubicBezTo>
                <a:lnTo>
                  <a:pt x="619" y="4787"/>
                </a:lnTo>
                <a:lnTo>
                  <a:pt x="1131" y="5287"/>
                </a:lnTo>
                <a:lnTo>
                  <a:pt x="1524" y="4894"/>
                </a:lnTo>
                <a:cubicBezTo>
                  <a:pt x="1846" y="5108"/>
                  <a:pt x="2203" y="5275"/>
                  <a:pt x="2596" y="5334"/>
                </a:cubicBezTo>
                <a:lnTo>
                  <a:pt x="2596" y="5918"/>
                </a:lnTo>
                <a:lnTo>
                  <a:pt x="3310" y="5918"/>
                </a:lnTo>
                <a:lnTo>
                  <a:pt x="3310" y="5334"/>
                </a:lnTo>
                <a:cubicBezTo>
                  <a:pt x="3715" y="5275"/>
                  <a:pt x="4072" y="5132"/>
                  <a:pt x="4382" y="4894"/>
                </a:cubicBezTo>
                <a:lnTo>
                  <a:pt x="4786" y="5287"/>
                </a:lnTo>
                <a:lnTo>
                  <a:pt x="5298" y="4787"/>
                </a:lnTo>
                <a:lnTo>
                  <a:pt x="4894" y="4382"/>
                </a:lnTo>
                <a:cubicBezTo>
                  <a:pt x="5120" y="4072"/>
                  <a:pt x="5275" y="3715"/>
                  <a:pt x="5334" y="3310"/>
                </a:cubicBezTo>
                <a:lnTo>
                  <a:pt x="5918" y="3310"/>
                </a:lnTo>
                <a:lnTo>
                  <a:pt x="5918" y="2596"/>
                </a:lnTo>
                <a:lnTo>
                  <a:pt x="5334" y="2596"/>
                </a:lnTo>
                <a:cubicBezTo>
                  <a:pt x="5275" y="2203"/>
                  <a:pt x="5132" y="1834"/>
                  <a:pt x="4894" y="1524"/>
                </a:cubicBezTo>
                <a:lnTo>
                  <a:pt x="5298" y="1131"/>
                </a:lnTo>
                <a:lnTo>
                  <a:pt x="4786" y="619"/>
                </a:lnTo>
                <a:lnTo>
                  <a:pt x="4382" y="1024"/>
                </a:lnTo>
                <a:cubicBezTo>
                  <a:pt x="4072" y="798"/>
                  <a:pt x="3715" y="631"/>
                  <a:pt x="3310" y="572"/>
                </a:cubicBezTo>
                <a:lnTo>
                  <a:pt x="3310" y="0"/>
                </a:ln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29" name="Google Shape;651;p40">
            <a:extLst>
              <a:ext uri="{FF2B5EF4-FFF2-40B4-BE49-F238E27FC236}">
                <a16:creationId xmlns:a16="http://schemas.microsoft.com/office/drawing/2014/main" id="{4A283452-B5FD-0E85-BB87-8C16703B969F}"/>
              </a:ext>
            </a:extLst>
          </p:cNvPr>
          <p:cNvSpPr/>
          <p:nvPr/>
        </p:nvSpPr>
        <p:spPr>
          <a:xfrm>
            <a:off x="6426678" y="1559582"/>
            <a:ext cx="180130" cy="180200"/>
          </a:xfrm>
          <a:custGeom>
            <a:avLst/>
            <a:gdLst/>
            <a:ahLst/>
            <a:cxnLst/>
            <a:rect l="l" t="t" r="r" b="b"/>
            <a:pathLst>
              <a:path w="2572" h="2573" extrusionOk="0">
                <a:moveTo>
                  <a:pt x="1310" y="811"/>
                </a:moveTo>
                <a:cubicBezTo>
                  <a:pt x="1560" y="811"/>
                  <a:pt x="1762" y="1025"/>
                  <a:pt x="1762" y="1275"/>
                </a:cubicBezTo>
                <a:cubicBezTo>
                  <a:pt x="1762" y="1525"/>
                  <a:pt x="1560" y="1739"/>
                  <a:pt x="1310" y="1739"/>
                </a:cubicBezTo>
                <a:cubicBezTo>
                  <a:pt x="1048" y="1739"/>
                  <a:pt x="845" y="1525"/>
                  <a:pt x="845" y="1275"/>
                </a:cubicBezTo>
                <a:cubicBezTo>
                  <a:pt x="845" y="1025"/>
                  <a:pt x="1048" y="811"/>
                  <a:pt x="1310" y="811"/>
                </a:cubicBezTo>
                <a:close/>
                <a:moveTo>
                  <a:pt x="1131" y="1"/>
                </a:moveTo>
                <a:lnTo>
                  <a:pt x="1131" y="251"/>
                </a:lnTo>
                <a:cubicBezTo>
                  <a:pt x="964" y="275"/>
                  <a:pt x="798" y="334"/>
                  <a:pt x="667" y="441"/>
                </a:cubicBezTo>
                <a:lnTo>
                  <a:pt x="488" y="263"/>
                </a:lnTo>
                <a:lnTo>
                  <a:pt x="262" y="489"/>
                </a:lnTo>
                <a:lnTo>
                  <a:pt x="441" y="668"/>
                </a:lnTo>
                <a:cubicBezTo>
                  <a:pt x="333" y="799"/>
                  <a:pt x="274" y="942"/>
                  <a:pt x="250" y="1132"/>
                </a:cubicBezTo>
                <a:lnTo>
                  <a:pt x="0" y="1132"/>
                </a:lnTo>
                <a:lnTo>
                  <a:pt x="0" y="1442"/>
                </a:lnTo>
                <a:lnTo>
                  <a:pt x="250" y="1442"/>
                </a:lnTo>
                <a:cubicBezTo>
                  <a:pt x="274" y="1608"/>
                  <a:pt x="333" y="1763"/>
                  <a:pt x="441" y="1906"/>
                </a:cubicBezTo>
                <a:lnTo>
                  <a:pt x="262" y="2085"/>
                </a:lnTo>
                <a:lnTo>
                  <a:pt x="488" y="2299"/>
                </a:lnTo>
                <a:lnTo>
                  <a:pt x="667" y="2120"/>
                </a:lnTo>
                <a:cubicBezTo>
                  <a:pt x="798" y="2227"/>
                  <a:pt x="953" y="2287"/>
                  <a:pt x="1131" y="2323"/>
                </a:cubicBezTo>
                <a:lnTo>
                  <a:pt x="1131" y="2573"/>
                </a:lnTo>
                <a:lnTo>
                  <a:pt x="1441" y="2573"/>
                </a:lnTo>
                <a:lnTo>
                  <a:pt x="1441" y="2323"/>
                </a:lnTo>
                <a:cubicBezTo>
                  <a:pt x="1607" y="2287"/>
                  <a:pt x="1762" y="2227"/>
                  <a:pt x="1905" y="2120"/>
                </a:cubicBezTo>
                <a:lnTo>
                  <a:pt x="2084" y="2299"/>
                </a:lnTo>
                <a:lnTo>
                  <a:pt x="2298" y="2085"/>
                </a:lnTo>
                <a:lnTo>
                  <a:pt x="2119" y="1906"/>
                </a:lnTo>
                <a:cubicBezTo>
                  <a:pt x="2226" y="1763"/>
                  <a:pt x="2286" y="1620"/>
                  <a:pt x="2322" y="1442"/>
                </a:cubicBezTo>
                <a:lnTo>
                  <a:pt x="2572" y="1442"/>
                </a:lnTo>
                <a:lnTo>
                  <a:pt x="2572" y="1132"/>
                </a:lnTo>
                <a:lnTo>
                  <a:pt x="2322" y="1132"/>
                </a:lnTo>
                <a:cubicBezTo>
                  <a:pt x="2286" y="965"/>
                  <a:pt x="2226" y="799"/>
                  <a:pt x="2119" y="668"/>
                </a:cubicBezTo>
                <a:lnTo>
                  <a:pt x="2298" y="489"/>
                </a:lnTo>
                <a:lnTo>
                  <a:pt x="2084" y="263"/>
                </a:lnTo>
                <a:lnTo>
                  <a:pt x="1905" y="441"/>
                </a:lnTo>
                <a:cubicBezTo>
                  <a:pt x="1762" y="334"/>
                  <a:pt x="1619" y="275"/>
                  <a:pt x="1441" y="251"/>
                </a:cubicBezTo>
                <a:lnTo>
                  <a:pt x="1441" y="1"/>
                </a:lnTo>
                <a:close/>
              </a:path>
            </a:pathLst>
          </a:custGeom>
          <a:solidFill>
            <a:srgbClr val="805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0" name="Google Shape;652;p40">
            <a:extLst>
              <a:ext uri="{FF2B5EF4-FFF2-40B4-BE49-F238E27FC236}">
                <a16:creationId xmlns:a16="http://schemas.microsoft.com/office/drawing/2014/main" id="{227E26AE-18AD-1963-D80B-7E30EA01E486}"/>
              </a:ext>
            </a:extLst>
          </p:cNvPr>
          <p:cNvSpPr/>
          <p:nvPr/>
        </p:nvSpPr>
        <p:spPr>
          <a:xfrm>
            <a:off x="6702618" y="1544595"/>
            <a:ext cx="404522" cy="49305"/>
          </a:xfrm>
          <a:custGeom>
            <a:avLst/>
            <a:gdLst/>
            <a:ahLst/>
            <a:cxnLst/>
            <a:rect l="l" t="t" r="r" b="b"/>
            <a:pathLst>
              <a:path w="5776" h="704" extrusionOk="0">
                <a:moveTo>
                  <a:pt x="1" y="1"/>
                </a:moveTo>
                <a:lnTo>
                  <a:pt x="1" y="703"/>
                </a:lnTo>
                <a:lnTo>
                  <a:pt x="5776" y="703"/>
                </a:lnTo>
                <a:lnTo>
                  <a:pt x="57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1" name="Google Shape;653;p40">
            <a:extLst>
              <a:ext uri="{FF2B5EF4-FFF2-40B4-BE49-F238E27FC236}">
                <a16:creationId xmlns:a16="http://schemas.microsoft.com/office/drawing/2014/main" id="{006AA461-E9D0-E730-4FC2-279E4FFBE8A1}"/>
              </a:ext>
            </a:extLst>
          </p:cNvPr>
          <p:cNvSpPr/>
          <p:nvPr/>
        </p:nvSpPr>
        <p:spPr>
          <a:xfrm>
            <a:off x="7161282" y="1459572"/>
            <a:ext cx="170185" cy="155128"/>
          </a:xfrm>
          <a:custGeom>
            <a:avLst/>
            <a:gdLst/>
            <a:ahLst/>
            <a:cxnLst/>
            <a:rect l="l" t="t" r="r" b="b"/>
            <a:pathLst>
              <a:path w="2430" h="2215" extrusionOk="0">
                <a:moveTo>
                  <a:pt x="2144" y="0"/>
                </a:moveTo>
                <a:lnTo>
                  <a:pt x="715" y="1631"/>
                </a:lnTo>
                <a:lnTo>
                  <a:pt x="286" y="1096"/>
                </a:lnTo>
                <a:lnTo>
                  <a:pt x="0" y="1334"/>
                </a:lnTo>
                <a:lnTo>
                  <a:pt x="715" y="2215"/>
                </a:lnTo>
                <a:lnTo>
                  <a:pt x="2429" y="238"/>
                </a:lnTo>
                <a:lnTo>
                  <a:pt x="2144" y="0"/>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2" name="Google Shape;654;p40">
            <a:extLst>
              <a:ext uri="{FF2B5EF4-FFF2-40B4-BE49-F238E27FC236}">
                <a16:creationId xmlns:a16="http://schemas.microsoft.com/office/drawing/2014/main" id="{944D5808-6E9B-B99F-5538-8AF73ECA94D8}"/>
              </a:ext>
            </a:extLst>
          </p:cNvPr>
          <p:cNvSpPr/>
          <p:nvPr/>
        </p:nvSpPr>
        <p:spPr>
          <a:xfrm>
            <a:off x="6702618" y="1718913"/>
            <a:ext cx="404522" cy="48394"/>
          </a:xfrm>
          <a:custGeom>
            <a:avLst/>
            <a:gdLst/>
            <a:ahLst/>
            <a:cxnLst/>
            <a:rect l="l" t="t" r="r" b="b"/>
            <a:pathLst>
              <a:path w="5776" h="691" extrusionOk="0">
                <a:moveTo>
                  <a:pt x="1" y="0"/>
                </a:moveTo>
                <a:lnTo>
                  <a:pt x="1" y="691"/>
                </a:lnTo>
                <a:lnTo>
                  <a:pt x="5776" y="691"/>
                </a:lnTo>
                <a:lnTo>
                  <a:pt x="57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3" name="Google Shape;655;p40">
            <a:extLst>
              <a:ext uri="{FF2B5EF4-FFF2-40B4-BE49-F238E27FC236}">
                <a16:creationId xmlns:a16="http://schemas.microsoft.com/office/drawing/2014/main" id="{0557C749-B293-DB88-33DD-C490067B69E6}"/>
              </a:ext>
            </a:extLst>
          </p:cNvPr>
          <p:cNvSpPr/>
          <p:nvPr/>
        </p:nvSpPr>
        <p:spPr>
          <a:xfrm>
            <a:off x="7161282" y="1632139"/>
            <a:ext cx="170185" cy="155198"/>
          </a:xfrm>
          <a:custGeom>
            <a:avLst/>
            <a:gdLst/>
            <a:ahLst/>
            <a:cxnLst/>
            <a:rect l="l" t="t" r="r" b="b"/>
            <a:pathLst>
              <a:path w="2430" h="2216" extrusionOk="0">
                <a:moveTo>
                  <a:pt x="2144" y="1"/>
                </a:moveTo>
                <a:lnTo>
                  <a:pt x="715" y="1656"/>
                </a:lnTo>
                <a:lnTo>
                  <a:pt x="286" y="1120"/>
                </a:lnTo>
                <a:lnTo>
                  <a:pt x="0" y="1358"/>
                </a:lnTo>
                <a:lnTo>
                  <a:pt x="715" y="2215"/>
                </a:lnTo>
                <a:lnTo>
                  <a:pt x="2429" y="251"/>
                </a:lnTo>
                <a:lnTo>
                  <a:pt x="2144" y="1"/>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4" name="Google Shape;656;p40">
            <a:extLst>
              <a:ext uri="{FF2B5EF4-FFF2-40B4-BE49-F238E27FC236}">
                <a16:creationId xmlns:a16="http://schemas.microsoft.com/office/drawing/2014/main" id="{D3C97A25-C63A-EAD8-F105-803B21850F30}"/>
              </a:ext>
            </a:extLst>
          </p:cNvPr>
          <p:cNvSpPr/>
          <p:nvPr/>
        </p:nvSpPr>
        <p:spPr>
          <a:xfrm>
            <a:off x="6702618" y="1891481"/>
            <a:ext cx="404522" cy="49305"/>
          </a:xfrm>
          <a:custGeom>
            <a:avLst/>
            <a:gdLst/>
            <a:ahLst/>
            <a:cxnLst/>
            <a:rect l="l" t="t" r="r" b="b"/>
            <a:pathLst>
              <a:path w="5776" h="704" extrusionOk="0">
                <a:moveTo>
                  <a:pt x="1" y="1"/>
                </a:moveTo>
                <a:lnTo>
                  <a:pt x="1" y="703"/>
                </a:lnTo>
                <a:lnTo>
                  <a:pt x="5776" y="703"/>
                </a:lnTo>
                <a:lnTo>
                  <a:pt x="57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5" name="Google Shape;657;p40">
            <a:extLst>
              <a:ext uri="{FF2B5EF4-FFF2-40B4-BE49-F238E27FC236}">
                <a16:creationId xmlns:a16="http://schemas.microsoft.com/office/drawing/2014/main" id="{EB413893-F61B-AE23-6CB4-F18FEF2328BE}"/>
              </a:ext>
            </a:extLst>
          </p:cNvPr>
          <p:cNvSpPr/>
          <p:nvPr/>
        </p:nvSpPr>
        <p:spPr>
          <a:xfrm>
            <a:off x="7161282" y="1806458"/>
            <a:ext cx="170185" cy="155128"/>
          </a:xfrm>
          <a:custGeom>
            <a:avLst/>
            <a:gdLst/>
            <a:ahLst/>
            <a:cxnLst/>
            <a:rect l="l" t="t" r="r" b="b"/>
            <a:pathLst>
              <a:path w="2430" h="2215" extrusionOk="0">
                <a:moveTo>
                  <a:pt x="2144" y="0"/>
                </a:moveTo>
                <a:lnTo>
                  <a:pt x="715" y="1631"/>
                </a:lnTo>
                <a:lnTo>
                  <a:pt x="286" y="1096"/>
                </a:lnTo>
                <a:lnTo>
                  <a:pt x="0" y="1334"/>
                </a:lnTo>
                <a:lnTo>
                  <a:pt x="715" y="2215"/>
                </a:lnTo>
                <a:lnTo>
                  <a:pt x="2429" y="238"/>
                </a:lnTo>
                <a:lnTo>
                  <a:pt x="2144" y="0"/>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6" name="Google Shape;658;p40">
            <a:extLst>
              <a:ext uri="{FF2B5EF4-FFF2-40B4-BE49-F238E27FC236}">
                <a16:creationId xmlns:a16="http://schemas.microsoft.com/office/drawing/2014/main" id="{EE38E01F-F3CC-2C46-0021-8F89E9528445}"/>
              </a:ext>
            </a:extLst>
          </p:cNvPr>
          <p:cNvSpPr/>
          <p:nvPr/>
        </p:nvSpPr>
        <p:spPr>
          <a:xfrm>
            <a:off x="6702618" y="2065729"/>
            <a:ext cx="404522" cy="49305"/>
          </a:xfrm>
          <a:custGeom>
            <a:avLst/>
            <a:gdLst/>
            <a:ahLst/>
            <a:cxnLst/>
            <a:rect l="l" t="t" r="r" b="b"/>
            <a:pathLst>
              <a:path w="5776" h="704" extrusionOk="0">
                <a:moveTo>
                  <a:pt x="1" y="1"/>
                </a:moveTo>
                <a:lnTo>
                  <a:pt x="1" y="703"/>
                </a:lnTo>
                <a:lnTo>
                  <a:pt x="5776" y="703"/>
                </a:lnTo>
                <a:lnTo>
                  <a:pt x="57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7" name="Google Shape;659;p40">
            <a:extLst>
              <a:ext uri="{FF2B5EF4-FFF2-40B4-BE49-F238E27FC236}">
                <a16:creationId xmlns:a16="http://schemas.microsoft.com/office/drawing/2014/main" id="{4260FE07-AF63-7938-58C0-14E62F3CDA5C}"/>
              </a:ext>
            </a:extLst>
          </p:cNvPr>
          <p:cNvSpPr/>
          <p:nvPr/>
        </p:nvSpPr>
        <p:spPr>
          <a:xfrm>
            <a:off x="7161282" y="1979025"/>
            <a:ext cx="170185" cy="156038"/>
          </a:xfrm>
          <a:custGeom>
            <a:avLst/>
            <a:gdLst/>
            <a:ahLst/>
            <a:cxnLst/>
            <a:rect l="l" t="t" r="r" b="b"/>
            <a:pathLst>
              <a:path w="2430" h="2228" extrusionOk="0">
                <a:moveTo>
                  <a:pt x="2144" y="1"/>
                </a:moveTo>
                <a:lnTo>
                  <a:pt x="715" y="1644"/>
                </a:lnTo>
                <a:lnTo>
                  <a:pt x="286" y="1120"/>
                </a:lnTo>
                <a:lnTo>
                  <a:pt x="0" y="1358"/>
                </a:lnTo>
                <a:lnTo>
                  <a:pt x="715" y="2227"/>
                </a:lnTo>
                <a:lnTo>
                  <a:pt x="2429" y="263"/>
                </a:lnTo>
                <a:lnTo>
                  <a:pt x="2144" y="1"/>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8" name="Google Shape;660;p40">
            <a:extLst>
              <a:ext uri="{FF2B5EF4-FFF2-40B4-BE49-F238E27FC236}">
                <a16:creationId xmlns:a16="http://schemas.microsoft.com/office/drawing/2014/main" id="{9C172D12-E51B-E93F-C430-66F75BA5012A}"/>
              </a:ext>
            </a:extLst>
          </p:cNvPr>
          <p:cNvSpPr/>
          <p:nvPr/>
        </p:nvSpPr>
        <p:spPr>
          <a:xfrm>
            <a:off x="6123984" y="2238367"/>
            <a:ext cx="983151" cy="49305"/>
          </a:xfrm>
          <a:custGeom>
            <a:avLst/>
            <a:gdLst/>
            <a:ahLst/>
            <a:cxnLst/>
            <a:rect l="l" t="t" r="r" b="b"/>
            <a:pathLst>
              <a:path w="14038" h="704" extrusionOk="0">
                <a:moveTo>
                  <a:pt x="0" y="1"/>
                </a:moveTo>
                <a:lnTo>
                  <a:pt x="0" y="703"/>
                </a:lnTo>
                <a:lnTo>
                  <a:pt x="14038" y="703"/>
                </a:lnTo>
                <a:lnTo>
                  <a:pt x="140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39" name="Google Shape;661;p40">
            <a:extLst>
              <a:ext uri="{FF2B5EF4-FFF2-40B4-BE49-F238E27FC236}">
                <a16:creationId xmlns:a16="http://schemas.microsoft.com/office/drawing/2014/main" id="{BC4D0C71-D337-2AF4-4BBF-4027C9266B86}"/>
              </a:ext>
            </a:extLst>
          </p:cNvPr>
          <p:cNvSpPr/>
          <p:nvPr/>
        </p:nvSpPr>
        <p:spPr>
          <a:xfrm>
            <a:off x="7161282" y="2153344"/>
            <a:ext cx="170185" cy="154287"/>
          </a:xfrm>
          <a:custGeom>
            <a:avLst/>
            <a:gdLst/>
            <a:ahLst/>
            <a:cxnLst/>
            <a:rect l="l" t="t" r="r" b="b"/>
            <a:pathLst>
              <a:path w="2430" h="2203" extrusionOk="0">
                <a:moveTo>
                  <a:pt x="2144" y="0"/>
                </a:moveTo>
                <a:lnTo>
                  <a:pt x="715" y="1643"/>
                </a:lnTo>
                <a:lnTo>
                  <a:pt x="286" y="1107"/>
                </a:lnTo>
                <a:lnTo>
                  <a:pt x="0" y="1346"/>
                </a:lnTo>
                <a:lnTo>
                  <a:pt x="715" y="2203"/>
                </a:lnTo>
                <a:lnTo>
                  <a:pt x="2429" y="238"/>
                </a:lnTo>
                <a:lnTo>
                  <a:pt x="2144" y="0"/>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40" name="Google Shape;662;p40">
            <a:extLst>
              <a:ext uri="{FF2B5EF4-FFF2-40B4-BE49-F238E27FC236}">
                <a16:creationId xmlns:a16="http://schemas.microsoft.com/office/drawing/2014/main" id="{D1894B85-D675-8741-BE45-6D985C3FD70D}"/>
              </a:ext>
            </a:extLst>
          </p:cNvPr>
          <p:cNvSpPr/>
          <p:nvPr/>
        </p:nvSpPr>
        <p:spPr>
          <a:xfrm>
            <a:off x="6123984" y="2411845"/>
            <a:ext cx="983151" cy="49235"/>
          </a:xfrm>
          <a:custGeom>
            <a:avLst/>
            <a:gdLst/>
            <a:ahLst/>
            <a:cxnLst/>
            <a:rect l="l" t="t" r="r" b="b"/>
            <a:pathLst>
              <a:path w="14038" h="703" extrusionOk="0">
                <a:moveTo>
                  <a:pt x="0" y="0"/>
                </a:moveTo>
                <a:lnTo>
                  <a:pt x="0" y="703"/>
                </a:lnTo>
                <a:lnTo>
                  <a:pt x="14038" y="703"/>
                </a:lnTo>
                <a:lnTo>
                  <a:pt x="140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41" name="Google Shape;663;p40">
            <a:extLst>
              <a:ext uri="{FF2B5EF4-FFF2-40B4-BE49-F238E27FC236}">
                <a16:creationId xmlns:a16="http://schemas.microsoft.com/office/drawing/2014/main" id="{E04CED87-08C2-22EF-AE92-071E77AD1883}"/>
              </a:ext>
            </a:extLst>
          </p:cNvPr>
          <p:cNvSpPr/>
          <p:nvPr/>
        </p:nvSpPr>
        <p:spPr>
          <a:xfrm>
            <a:off x="7161282" y="2326752"/>
            <a:ext cx="170185" cy="155198"/>
          </a:xfrm>
          <a:custGeom>
            <a:avLst/>
            <a:gdLst/>
            <a:ahLst/>
            <a:cxnLst/>
            <a:rect l="l" t="t" r="r" b="b"/>
            <a:pathLst>
              <a:path w="2430" h="2216" extrusionOk="0">
                <a:moveTo>
                  <a:pt x="2144" y="1"/>
                </a:moveTo>
                <a:lnTo>
                  <a:pt x="715" y="1632"/>
                </a:lnTo>
                <a:lnTo>
                  <a:pt x="286" y="1096"/>
                </a:lnTo>
                <a:lnTo>
                  <a:pt x="0" y="1334"/>
                </a:lnTo>
                <a:lnTo>
                  <a:pt x="715" y="2215"/>
                </a:lnTo>
                <a:lnTo>
                  <a:pt x="2429" y="239"/>
                </a:lnTo>
                <a:lnTo>
                  <a:pt x="2144" y="1"/>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42" name="Google Shape;664;p40">
            <a:extLst>
              <a:ext uri="{FF2B5EF4-FFF2-40B4-BE49-F238E27FC236}">
                <a16:creationId xmlns:a16="http://schemas.microsoft.com/office/drawing/2014/main" id="{CDFE75F6-EE23-9927-67C3-77C42B2946C2}"/>
              </a:ext>
            </a:extLst>
          </p:cNvPr>
          <p:cNvSpPr/>
          <p:nvPr/>
        </p:nvSpPr>
        <p:spPr>
          <a:xfrm>
            <a:off x="6123984" y="2586093"/>
            <a:ext cx="983151" cy="49235"/>
          </a:xfrm>
          <a:custGeom>
            <a:avLst/>
            <a:gdLst/>
            <a:ahLst/>
            <a:cxnLst/>
            <a:rect l="l" t="t" r="r" b="b"/>
            <a:pathLst>
              <a:path w="14038" h="703" extrusionOk="0">
                <a:moveTo>
                  <a:pt x="0" y="0"/>
                </a:moveTo>
                <a:lnTo>
                  <a:pt x="0" y="703"/>
                </a:lnTo>
                <a:lnTo>
                  <a:pt x="14038" y="703"/>
                </a:lnTo>
                <a:lnTo>
                  <a:pt x="140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43" name="Google Shape;665;p40">
            <a:extLst>
              <a:ext uri="{FF2B5EF4-FFF2-40B4-BE49-F238E27FC236}">
                <a16:creationId xmlns:a16="http://schemas.microsoft.com/office/drawing/2014/main" id="{E245849E-5108-A19D-E944-4969CF8F693D}"/>
              </a:ext>
            </a:extLst>
          </p:cNvPr>
          <p:cNvSpPr/>
          <p:nvPr/>
        </p:nvSpPr>
        <p:spPr>
          <a:xfrm>
            <a:off x="7161282" y="2499389"/>
            <a:ext cx="170185" cy="155128"/>
          </a:xfrm>
          <a:custGeom>
            <a:avLst/>
            <a:gdLst/>
            <a:ahLst/>
            <a:cxnLst/>
            <a:rect l="l" t="t" r="r" b="b"/>
            <a:pathLst>
              <a:path w="2430" h="2215" extrusionOk="0">
                <a:moveTo>
                  <a:pt x="2144" y="0"/>
                </a:moveTo>
                <a:lnTo>
                  <a:pt x="715" y="1655"/>
                </a:lnTo>
                <a:lnTo>
                  <a:pt x="286" y="1119"/>
                </a:lnTo>
                <a:lnTo>
                  <a:pt x="0" y="1358"/>
                </a:lnTo>
                <a:lnTo>
                  <a:pt x="715" y="2215"/>
                </a:lnTo>
                <a:lnTo>
                  <a:pt x="2429" y="250"/>
                </a:lnTo>
                <a:lnTo>
                  <a:pt x="2144" y="0"/>
                </a:ln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44" name="Google Shape;666;p40">
            <a:extLst>
              <a:ext uri="{FF2B5EF4-FFF2-40B4-BE49-F238E27FC236}">
                <a16:creationId xmlns:a16="http://schemas.microsoft.com/office/drawing/2014/main" id="{7CD5CED2-A9F7-F3D0-2260-2C4FA1C6B909}"/>
              </a:ext>
            </a:extLst>
          </p:cNvPr>
          <p:cNvSpPr txBox="1"/>
          <p:nvPr/>
        </p:nvSpPr>
        <p:spPr>
          <a:xfrm>
            <a:off x="6051965" y="2968914"/>
            <a:ext cx="1338600" cy="63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accent4"/>
                </a:solidFill>
                <a:latin typeface="Fira Sans"/>
                <a:ea typeface="Fira Sans"/>
                <a:cs typeface="Fira Sans"/>
                <a:sym typeface="Fira Sans"/>
              </a:rPr>
              <a:t>Minimal Docs</a:t>
            </a:r>
            <a:endParaRPr sz="1800" b="1" dirty="0">
              <a:solidFill>
                <a:schemeClr val="accent4"/>
              </a:solidFill>
              <a:latin typeface="Fira Sans"/>
              <a:ea typeface="Fira Sans"/>
              <a:cs typeface="Fira Sans"/>
              <a:sym typeface="Fira Sans"/>
            </a:endParaRPr>
          </a:p>
        </p:txBody>
      </p:sp>
      <p:sp>
        <p:nvSpPr>
          <p:cNvPr id="45" name="Google Shape;667;p40">
            <a:extLst>
              <a:ext uri="{FF2B5EF4-FFF2-40B4-BE49-F238E27FC236}">
                <a16:creationId xmlns:a16="http://schemas.microsoft.com/office/drawing/2014/main" id="{88880477-89FB-C6C3-E312-BB99711C6DBB}"/>
              </a:ext>
            </a:extLst>
          </p:cNvPr>
          <p:cNvSpPr txBox="1"/>
          <p:nvPr/>
        </p:nvSpPr>
        <p:spPr>
          <a:xfrm>
            <a:off x="6051963" y="3553828"/>
            <a:ext cx="1338600" cy="107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0000"/>
                </a:solidFill>
                <a:latin typeface="Fira Sans"/>
                <a:ea typeface="Fira Sans"/>
                <a:cs typeface="Fira Sans"/>
                <a:sym typeface="Fira Sans"/>
              </a:rPr>
              <a:t>Net securty is its own field.</a:t>
            </a:r>
          </a:p>
          <a:p>
            <a:pPr marL="0" lvl="0" indent="0" algn="ctr" rtl="0">
              <a:spcBef>
                <a:spcPts val="0"/>
              </a:spcBef>
              <a:spcAft>
                <a:spcPts val="0"/>
              </a:spcAft>
              <a:buNone/>
            </a:pPr>
            <a:r>
              <a:rPr lang="en" dirty="0">
                <a:solidFill>
                  <a:srgbClr val="000000"/>
                </a:solidFill>
                <a:latin typeface="Fira Sans"/>
                <a:ea typeface="Fira Sans"/>
                <a:cs typeface="Fira Sans"/>
                <a:sym typeface="Fira Sans"/>
              </a:rPr>
              <a:t>Attacks are hard to find.</a:t>
            </a:r>
            <a:endParaRPr dirty="0">
              <a:solidFill>
                <a:srgbClr val="000000"/>
              </a:solidFill>
              <a:latin typeface="Fira Sans"/>
              <a:ea typeface="Fira Sans"/>
              <a:cs typeface="Fira Sans"/>
              <a:sym typeface="Fira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41"/>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Shodan.io</a:t>
            </a:r>
            <a:endParaRPr>
              <a:solidFill>
                <a:srgbClr val="595959"/>
              </a:solidFill>
            </a:endParaRPr>
          </a:p>
        </p:txBody>
      </p:sp>
      <p:sp>
        <p:nvSpPr>
          <p:cNvPr id="696" name="Google Shape;696;p41"/>
          <p:cNvSpPr txBox="1"/>
          <p:nvPr/>
        </p:nvSpPr>
        <p:spPr>
          <a:xfrm>
            <a:off x="218325" y="1220050"/>
            <a:ext cx="5608200" cy="35007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Our tool scans a local network, but these vulnerabilities also exist on the internet</a:t>
            </a:r>
            <a:endParaRPr sz="1700">
              <a:solidFill>
                <a:schemeClr val="dk1"/>
              </a:solidFill>
              <a:latin typeface="Fira Sans"/>
              <a:ea typeface="Fira Sans"/>
              <a:cs typeface="Fira Sans"/>
              <a:sym typeface="Fira Sans"/>
            </a:endParaRPr>
          </a:p>
          <a:p>
            <a:pPr marL="45720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A tool like Shodan.io can be used to find them</a:t>
            </a:r>
            <a:endParaRPr sz="1700">
              <a:solidFill>
                <a:schemeClr val="dk1"/>
              </a:solidFill>
              <a:latin typeface="Fira Sans"/>
              <a:ea typeface="Fira Sans"/>
              <a:cs typeface="Fira Sans"/>
              <a:sym typeface="Fira Sans"/>
            </a:endParaRPr>
          </a:p>
          <a:p>
            <a:pPr marL="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24,689 potentially vulnerable cameras</a:t>
            </a:r>
            <a:endParaRPr sz="1700">
              <a:solidFill>
                <a:schemeClr val="dk1"/>
              </a:solidFill>
              <a:latin typeface="Fira Sans"/>
              <a:ea typeface="Fira Sans"/>
              <a:cs typeface="Fira Sans"/>
              <a:sym typeface="Fira Sans"/>
            </a:endParaRPr>
          </a:p>
          <a:p>
            <a:pPr marL="914400" lvl="1"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9,788 do not have a password</a:t>
            </a:r>
            <a:endParaRPr sz="1700">
              <a:solidFill>
                <a:schemeClr val="dk1"/>
              </a:solidFill>
              <a:latin typeface="Fira Sans"/>
              <a:ea typeface="Fira Sans"/>
              <a:cs typeface="Fira Sans"/>
              <a:sym typeface="Fira Sans"/>
            </a:endParaRPr>
          </a:p>
        </p:txBody>
      </p:sp>
      <p:grpSp>
        <p:nvGrpSpPr>
          <p:cNvPr id="697" name="Google Shape;697;p41"/>
          <p:cNvGrpSpPr/>
          <p:nvPr/>
        </p:nvGrpSpPr>
        <p:grpSpPr>
          <a:xfrm>
            <a:off x="6247914" y="1220050"/>
            <a:ext cx="3457140" cy="5991287"/>
            <a:chOff x="-105261" y="1271750"/>
            <a:chExt cx="3457140" cy="5991287"/>
          </a:xfrm>
        </p:grpSpPr>
        <p:sp>
          <p:nvSpPr>
            <p:cNvPr id="698" name="Google Shape;698;p41"/>
            <p:cNvSpPr/>
            <p:nvPr/>
          </p:nvSpPr>
          <p:spPr>
            <a:xfrm>
              <a:off x="1068003" y="1271750"/>
              <a:ext cx="486039" cy="429385"/>
            </a:xfrm>
            <a:custGeom>
              <a:avLst/>
              <a:gdLst/>
              <a:ahLst/>
              <a:cxnLst/>
              <a:rect l="l" t="t" r="r" b="b"/>
              <a:pathLst>
                <a:path w="11942" h="10550" extrusionOk="0">
                  <a:moveTo>
                    <a:pt x="7370" y="0"/>
                  </a:moveTo>
                  <a:lnTo>
                    <a:pt x="0" y="10549"/>
                  </a:lnTo>
                  <a:lnTo>
                    <a:pt x="4572" y="10549"/>
                  </a:lnTo>
                  <a:lnTo>
                    <a:pt x="1194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1"/>
            <p:cNvSpPr/>
            <p:nvPr/>
          </p:nvSpPr>
          <p:spPr>
            <a:xfrm>
              <a:off x="1368409" y="1271750"/>
              <a:ext cx="485592" cy="429385"/>
            </a:xfrm>
            <a:custGeom>
              <a:avLst/>
              <a:gdLst/>
              <a:ahLst/>
              <a:cxnLst/>
              <a:rect l="l" t="t" r="r" b="b"/>
              <a:pathLst>
                <a:path w="11931" h="10550" extrusionOk="0">
                  <a:moveTo>
                    <a:pt x="7359" y="0"/>
                  </a:moveTo>
                  <a:lnTo>
                    <a:pt x="1" y="10549"/>
                  </a:lnTo>
                  <a:lnTo>
                    <a:pt x="4573" y="10549"/>
                  </a:lnTo>
                  <a:lnTo>
                    <a:pt x="1193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1"/>
            <p:cNvSpPr/>
            <p:nvPr/>
          </p:nvSpPr>
          <p:spPr>
            <a:xfrm>
              <a:off x="1668856" y="1271750"/>
              <a:ext cx="485592" cy="429385"/>
            </a:xfrm>
            <a:custGeom>
              <a:avLst/>
              <a:gdLst/>
              <a:ahLst/>
              <a:cxnLst/>
              <a:rect l="l" t="t" r="r" b="b"/>
              <a:pathLst>
                <a:path w="11931" h="10550" extrusionOk="0">
                  <a:moveTo>
                    <a:pt x="7359" y="0"/>
                  </a:moveTo>
                  <a:lnTo>
                    <a:pt x="1" y="10549"/>
                  </a:lnTo>
                  <a:lnTo>
                    <a:pt x="4573" y="10549"/>
                  </a:lnTo>
                  <a:lnTo>
                    <a:pt x="1193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1"/>
            <p:cNvSpPr/>
            <p:nvPr/>
          </p:nvSpPr>
          <p:spPr>
            <a:xfrm>
              <a:off x="1968814" y="1271750"/>
              <a:ext cx="486080" cy="429385"/>
            </a:xfrm>
            <a:custGeom>
              <a:avLst/>
              <a:gdLst/>
              <a:ahLst/>
              <a:cxnLst/>
              <a:rect l="l" t="t" r="r" b="b"/>
              <a:pathLst>
                <a:path w="11943" h="10550" extrusionOk="0">
                  <a:moveTo>
                    <a:pt x="7371" y="0"/>
                  </a:moveTo>
                  <a:lnTo>
                    <a:pt x="1" y="10549"/>
                  </a:lnTo>
                  <a:lnTo>
                    <a:pt x="4573" y="10549"/>
                  </a:lnTo>
                  <a:lnTo>
                    <a:pt x="119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1"/>
            <p:cNvSpPr/>
            <p:nvPr/>
          </p:nvSpPr>
          <p:spPr>
            <a:xfrm>
              <a:off x="2269261" y="1271750"/>
              <a:ext cx="485103" cy="429385"/>
            </a:xfrm>
            <a:custGeom>
              <a:avLst/>
              <a:gdLst/>
              <a:ahLst/>
              <a:cxnLst/>
              <a:rect l="l" t="t" r="r" b="b"/>
              <a:pathLst>
                <a:path w="11919" h="10550" extrusionOk="0">
                  <a:moveTo>
                    <a:pt x="7359" y="0"/>
                  </a:moveTo>
                  <a:lnTo>
                    <a:pt x="1" y="10549"/>
                  </a:lnTo>
                  <a:lnTo>
                    <a:pt x="4573" y="10549"/>
                  </a:lnTo>
                  <a:lnTo>
                    <a:pt x="1191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1"/>
            <p:cNvSpPr/>
            <p:nvPr/>
          </p:nvSpPr>
          <p:spPr>
            <a:xfrm>
              <a:off x="2569708" y="1271750"/>
              <a:ext cx="485103" cy="429385"/>
            </a:xfrm>
            <a:custGeom>
              <a:avLst/>
              <a:gdLst/>
              <a:ahLst/>
              <a:cxnLst/>
              <a:rect l="l" t="t" r="r" b="b"/>
              <a:pathLst>
                <a:path w="11919" h="10550" extrusionOk="0">
                  <a:moveTo>
                    <a:pt x="7359" y="0"/>
                  </a:moveTo>
                  <a:lnTo>
                    <a:pt x="1" y="10549"/>
                  </a:lnTo>
                  <a:lnTo>
                    <a:pt x="4561" y="10549"/>
                  </a:lnTo>
                  <a:lnTo>
                    <a:pt x="1191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1"/>
            <p:cNvSpPr/>
            <p:nvPr/>
          </p:nvSpPr>
          <p:spPr>
            <a:xfrm>
              <a:off x="2866777" y="1271750"/>
              <a:ext cx="485103" cy="429385"/>
            </a:xfrm>
            <a:custGeom>
              <a:avLst/>
              <a:gdLst/>
              <a:ahLst/>
              <a:cxnLst/>
              <a:rect l="l" t="t" r="r" b="b"/>
              <a:pathLst>
                <a:path w="11919" h="10550" extrusionOk="0">
                  <a:moveTo>
                    <a:pt x="7346" y="0"/>
                  </a:moveTo>
                  <a:lnTo>
                    <a:pt x="0" y="10549"/>
                  </a:lnTo>
                  <a:lnTo>
                    <a:pt x="4560" y="10549"/>
                  </a:lnTo>
                  <a:lnTo>
                    <a:pt x="1191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1"/>
            <p:cNvSpPr/>
            <p:nvPr/>
          </p:nvSpPr>
          <p:spPr>
            <a:xfrm>
              <a:off x="1055875" y="4208223"/>
              <a:ext cx="502564" cy="182865"/>
            </a:xfrm>
            <a:custGeom>
              <a:avLst/>
              <a:gdLst/>
              <a:ahLst/>
              <a:cxnLst/>
              <a:rect l="l" t="t" r="r" b="b"/>
              <a:pathLst>
                <a:path w="12348" h="4493" extrusionOk="0">
                  <a:moveTo>
                    <a:pt x="9838" y="0"/>
                  </a:moveTo>
                  <a:cubicBezTo>
                    <a:pt x="9200" y="0"/>
                    <a:pt x="8568" y="272"/>
                    <a:pt x="8132" y="800"/>
                  </a:cubicBezTo>
                  <a:cubicBezTo>
                    <a:pt x="7799" y="1192"/>
                    <a:pt x="7620" y="1669"/>
                    <a:pt x="7608" y="2145"/>
                  </a:cubicBezTo>
                  <a:lnTo>
                    <a:pt x="2941" y="2181"/>
                  </a:lnTo>
                  <a:cubicBezTo>
                    <a:pt x="2906" y="1847"/>
                    <a:pt x="2739" y="1514"/>
                    <a:pt x="2465" y="1264"/>
                  </a:cubicBezTo>
                  <a:cubicBezTo>
                    <a:pt x="2206" y="1047"/>
                    <a:pt x="1887" y="940"/>
                    <a:pt x="1570" y="940"/>
                  </a:cubicBezTo>
                  <a:cubicBezTo>
                    <a:pt x="1173" y="940"/>
                    <a:pt x="778" y="1107"/>
                    <a:pt x="500" y="1431"/>
                  </a:cubicBezTo>
                  <a:cubicBezTo>
                    <a:pt x="0" y="2002"/>
                    <a:pt x="84" y="2883"/>
                    <a:pt x="655" y="3395"/>
                  </a:cubicBezTo>
                  <a:cubicBezTo>
                    <a:pt x="915" y="3612"/>
                    <a:pt x="1233" y="3719"/>
                    <a:pt x="1550" y="3719"/>
                  </a:cubicBezTo>
                  <a:cubicBezTo>
                    <a:pt x="1947" y="3719"/>
                    <a:pt x="2342" y="3552"/>
                    <a:pt x="2620" y="3228"/>
                  </a:cubicBezTo>
                  <a:cubicBezTo>
                    <a:pt x="2822" y="3002"/>
                    <a:pt x="2917" y="2728"/>
                    <a:pt x="2953" y="2443"/>
                  </a:cubicBezTo>
                  <a:lnTo>
                    <a:pt x="7620" y="2395"/>
                  </a:lnTo>
                  <a:cubicBezTo>
                    <a:pt x="7668" y="2978"/>
                    <a:pt x="7918" y="3562"/>
                    <a:pt x="8418" y="3955"/>
                  </a:cubicBezTo>
                  <a:cubicBezTo>
                    <a:pt x="8832" y="4316"/>
                    <a:pt x="9346" y="4492"/>
                    <a:pt x="9859" y="4492"/>
                  </a:cubicBezTo>
                  <a:cubicBezTo>
                    <a:pt x="10496" y="4492"/>
                    <a:pt x="11131" y="4220"/>
                    <a:pt x="11573" y="3693"/>
                  </a:cubicBezTo>
                  <a:cubicBezTo>
                    <a:pt x="12347" y="2752"/>
                    <a:pt x="12228" y="1335"/>
                    <a:pt x="11288" y="538"/>
                  </a:cubicBezTo>
                  <a:cubicBezTo>
                    <a:pt x="10868" y="176"/>
                    <a:pt x="10351" y="0"/>
                    <a:pt x="9838"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1"/>
            <p:cNvSpPr/>
            <p:nvPr/>
          </p:nvSpPr>
          <p:spPr>
            <a:xfrm>
              <a:off x="1063608" y="2410971"/>
              <a:ext cx="94546" cy="94546"/>
            </a:xfrm>
            <a:custGeom>
              <a:avLst/>
              <a:gdLst/>
              <a:ahLst/>
              <a:cxnLst/>
              <a:rect l="l" t="t" r="r" b="b"/>
              <a:pathLst>
                <a:path w="2323" h="2323" extrusionOk="0">
                  <a:moveTo>
                    <a:pt x="1168" y="1"/>
                  </a:moveTo>
                  <a:cubicBezTo>
                    <a:pt x="525" y="1"/>
                    <a:pt x="1" y="525"/>
                    <a:pt x="1" y="1167"/>
                  </a:cubicBezTo>
                  <a:cubicBezTo>
                    <a:pt x="1" y="1799"/>
                    <a:pt x="525" y="2322"/>
                    <a:pt x="1168" y="2322"/>
                  </a:cubicBezTo>
                  <a:cubicBezTo>
                    <a:pt x="1811" y="2322"/>
                    <a:pt x="2323" y="1799"/>
                    <a:pt x="2323" y="1167"/>
                  </a:cubicBezTo>
                  <a:cubicBezTo>
                    <a:pt x="2323" y="525"/>
                    <a:pt x="1811" y="1"/>
                    <a:pt x="11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1"/>
            <p:cNvSpPr/>
            <p:nvPr/>
          </p:nvSpPr>
          <p:spPr>
            <a:xfrm>
              <a:off x="1063608" y="2277721"/>
              <a:ext cx="94546" cy="94546"/>
            </a:xfrm>
            <a:custGeom>
              <a:avLst/>
              <a:gdLst/>
              <a:ahLst/>
              <a:cxnLst/>
              <a:rect l="l" t="t" r="r" b="b"/>
              <a:pathLst>
                <a:path w="2323" h="2323" extrusionOk="0">
                  <a:moveTo>
                    <a:pt x="1168" y="0"/>
                  </a:moveTo>
                  <a:cubicBezTo>
                    <a:pt x="525" y="0"/>
                    <a:pt x="1" y="524"/>
                    <a:pt x="1" y="1167"/>
                  </a:cubicBezTo>
                  <a:cubicBezTo>
                    <a:pt x="1" y="1798"/>
                    <a:pt x="525" y="2322"/>
                    <a:pt x="1168" y="2322"/>
                  </a:cubicBezTo>
                  <a:cubicBezTo>
                    <a:pt x="1811" y="2322"/>
                    <a:pt x="2323" y="1798"/>
                    <a:pt x="2323" y="1167"/>
                  </a:cubicBezTo>
                  <a:cubicBezTo>
                    <a:pt x="2323" y="524"/>
                    <a:pt x="1811" y="0"/>
                    <a:pt x="11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1"/>
            <p:cNvSpPr/>
            <p:nvPr/>
          </p:nvSpPr>
          <p:spPr>
            <a:xfrm>
              <a:off x="1069916" y="1822700"/>
              <a:ext cx="914936" cy="110053"/>
            </a:xfrm>
            <a:custGeom>
              <a:avLst/>
              <a:gdLst/>
              <a:ahLst/>
              <a:cxnLst/>
              <a:rect l="l" t="t" r="r" b="b"/>
              <a:pathLst>
                <a:path w="22480" h="2704" extrusionOk="0">
                  <a:moveTo>
                    <a:pt x="1" y="1"/>
                  </a:moveTo>
                  <a:lnTo>
                    <a:pt x="1" y="2703"/>
                  </a:lnTo>
                  <a:lnTo>
                    <a:pt x="22480" y="2703"/>
                  </a:lnTo>
                  <a:lnTo>
                    <a:pt x="2248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1"/>
            <p:cNvSpPr/>
            <p:nvPr/>
          </p:nvSpPr>
          <p:spPr>
            <a:xfrm>
              <a:off x="1069916" y="1981143"/>
              <a:ext cx="745828" cy="54335"/>
            </a:xfrm>
            <a:custGeom>
              <a:avLst/>
              <a:gdLst/>
              <a:ahLst/>
              <a:cxnLst/>
              <a:rect l="l" t="t" r="r" b="b"/>
              <a:pathLst>
                <a:path w="18325" h="1335" extrusionOk="0">
                  <a:moveTo>
                    <a:pt x="1" y="1"/>
                  </a:moveTo>
                  <a:lnTo>
                    <a:pt x="1" y="1334"/>
                  </a:lnTo>
                  <a:lnTo>
                    <a:pt x="18324" y="1334"/>
                  </a:lnTo>
                  <a:lnTo>
                    <a:pt x="1832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1"/>
            <p:cNvSpPr/>
            <p:nvPr/>
          </p:nvSpPr>
          <p:spPr>
            <a:xfrm>
              <a:off x="1069916" y="2069828"/>
              <a:ext cx="745828" cy="54823"/>
            </a:xfrm>
            <a:custGeom>
              <a:avLst/>
              <a:gdLst/>
              <a:ahLst/>
              <a:cxnLst/>
              <a:rect l="l" t="t" r="r" b="b"/>
              <a:pathLst>
                <a:path w="18325" h="1347" extrusionOk="0">
                  <a:moveTo>
                    <a:pt x="1" y="1"/>
                  </a:moveTo>
                  <a:lnTo>
                    <a:pt x="1" y="1346"/>
                  </a:lnTo>
                  <a:lnTo>
                    <a:pt x="18324" y="1346"/>
                  </a:lnTo>
                  <a:lnTo>
                    <a:pt x="1832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1"/>
            <p:cNvSpPr/>
            <p:nvPr/>
          </p:nvSpPr>
          <p:spPr>
            <a:xfrm>
              <a:off x="1069916" y="2158512"/>
              <a:ext cx="489947" cy="54335"/>
            </a:xfrm>
            <a:custGeom>
              <a:avLst/>
              <a:gdLst/>
              <a:ahLst/>
              <a:cxnLst/>
              <a:rect l="l" t="t" r="r" b="b"/>
              <a:pathLst>
                <a:path w="12038" h="1335" extrusionOk="0">
                  <a:moveTo>
                    <a:pt x="1" y="1"/>
                  </a:moveTo>
                  <a:lnTo>
                    <a:pt x="1" y="1334"/>
                  </a:lnTo>
                  <a:lnTo>
                    <a:pt x="12038" y="1334"/>
                  </a:lnTo>
                  <a:lnTo>
                    <a:pt x="1203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1"/>
            <p:cNvSpPr/>
            <p:nvPr/>
          </p:nvSpPr>
          <p:spPr>
            <a:xfrm>
              <a:off x="1130966" y="5001539"/>
              <a:ext cx="220065" cy="194831"/>
            </a:xfrm>
            <a:custGeom>
              <a:avLst/>
              <a:gdLst/>
              <a:ahLst/>
              <a:cxnLst/>
              <a:rect l="l" t="t" r="r" b="b"/>
              <a:pathLst>
                <a:path w="5407" h="4787" extrusionOk="0">
                  <a:moveTo>
                    <a:pt x="3335" y="0"/>
                  </a:moveTo>
                  <a:lnTo>
                    <a:pt x="1" y="4787"/>
                  </a:lnTo>
                  <a:lnTo>
                    <a:pt x="2073" y="4787"/>
                  </a:lnTo>
                  <a:lnTo>
                    <a:pt x="5406"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1"/>
            <p:cNvSpPr/>
            <p:nvPr/>
          </p:nvSpPr>
          <p:spPr>
            <a:xfrm>
              <a:off x="1267636" y="5001539"/>
              <a:ext cx="219536" cy="194831"/>
            </a:xfrm>
            <a:custGeom>
              <a:avLst/>
              <a:gdLst/>
              <a:ahLst/>
              <a:cxnLst/>
              <a:rect l="l" t="t" r="r" b="b"/>
              <a:pathLst>
                <a:path w="5394" h="4787" extrusionOk="0">
                  <a:moveTo>
                    <a:pt x="3334" y="0"/>
                  </a:moveTo>
                  <a:lnTo>
                    <a:pt x="0" y="4787"/>
                  </a:lnTo>
                  <a:lnTo>
                    <a:pt x="2060" y="4787"/>
                  </a:lnTo>
                  <a:lnTo>
                    <a:pt x="5394"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1"/>
            <p:cNvSpPr/>
            <p:nvPr/>
          </p:nvSpPr>
          <p:spPr>
            <a:xfrm>
              <a:off x="1403330" y="5001539"/>
              <a:ext cx="220513" cy="194831"/>
            </a:xfrm>
            <a:custGeom>
              <a:avLst/>
              <a:gdLst/>
              <a:ahLst/>
              <a:cxnLst/>
              <a:rect l="l" t="t" r="r" b="b"/>
              <a:pathLst>
                <a:path w="5418" h="4787" extrusionOk="0">
                  <a:moveTo>
                    <a:pt x="3346" y="0"/>
                  </a:moveTo>
                  <a:lnTo>
                    <a:pt x="0" y="4787"/>
                  </a:lnTo>
                  <a:lnTo>
                    <a:pt x="2084" y="4787"/>
                  </a:lnTo>
                  <a:lnTo>
                    <a:pt x="5418"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1"/>
            <p:cNvSpPr/>
            <p:nvPr/>
          </p:nvSpPr>
          <p:spPr>
            <a:xfrm>
              <a:off x="1539471" y="5001539"/>
              <a:ext cx="220065" cy="194831"/>
            </a:xfrm>
            <a:custGeom>
              <a:avLst/>
              <a:gdLst/>
              <a:ahLst/>
              <a:cxnLst/>
              <a:rect l="l" t="t" r="r" b="b"/>
              <a:pathLst>
                <a:path w="5407" h="4787" extrusionOk="0">
                  <a:moveTo>
                    <a:pt x="3335" y="0"/>
                  </a:moveTo>
                  <a:lnTo>
                    <a:pt x="1" y="4787"/>
                  </a:lnTo>
                  <a:lnTo>
                    <a:pt x="2073" y="4787"/>
                  </a:lnTo>
                  <a:lnTo>
                    <a:pt x="5406"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1"/>
            <p:cNvSpPr/>
            <p:nvPr/>
          </p:nvSpPr>
          <p:spPr>
            <a:xfrm>
              <a:off x="1675653" y="5001539"/>
              <a:ext cx="220024" cy="194831"/>
            </a:xfrm>
            <a:custGeom>
              <a:avLst/>
              <a:gdLst/>
              <a:ahLst/>
              <a:cxnLst/>
              <a:rect l="l" t="t" r="r" b="b"/>
              <a:pathLst>
                <a:path w="5406" h="4787" extrusionOk="0">
                  <a:moveTo>
                    <a:pt x="3334" y="0"/>
                  </a:moveTo>
                  <a:lnTo>
                    <a:pt x="0" y="4787"/>
                  </a:lnTo>
                  <a:lnTo>
                    <a:pt x="2072" y="4787"/>
                  </a:lnTo>
                  <a:lnTo>
                    <a:pt x="5406"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1"/>
            <p:cNvSpPr/>
            <p:nvPr/>
          </p:nvSpPr>
          <p:spPr>
            <a:xfrm>
              <a:off x="1811835" y="5001539"/>
              <a:ext cx="220024" cy="194831"/>
            </a:xfrm>
            <a:custGeom>
              <a:avLst/>
              <a:gdLst/>
              <a:ahLst/>
              <a:cxnLst/>
              <a:rect l="l" t="t" r="r" b="b"/>
              <a:pathLst>
                <a:path w="5406" h="4787" extrusionOk="0">
                  <a:moveTo>
                    <a:pt x="3334" y="0"/>
                  </a:moveTo>
                  <a:lnTo>
                    <a:pt x="0" y="4787"/>
                  </a:lnTo>
                  <a:lnTo>
                    <a:pt x="2072" y="4787"/>
                  </a:lnTo>
                  <a:lnTo>
                    <a:pt x="5406"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1598120" y="4774272"/>
              <a:ext cx="1247862" cy="2488764"/>
            </a:xfrm>
            <a:custGeom>
              <a:avLst/>
              <a:gdLst/>
              <a:ahLst/>
              <a:cxnLst/>
              <a:rect l="l" t="t" r="r" b="b"/>
              <a:pathLst>
                <a:path w="30660" h="61149" extrusionOk="0">
                  <a:moveTo>
                    <a:pt x="727" y="0"/>
                  </a:moveTo>
                  <a:cubicBezTo>
                    <a:pt x="0" y="11014"/>
                    <a:pt x="3072" y="44744"/>
                    <a:pt x="4144" y="56293"/>
                  </a:cubicBezTo>
                  <a:cubicBezTo>
                    <a:pt x="4168" y="56603"/>
                    <a:pt x="4453" y="56960"/>
                    <a:pt x="4477" y="57245"/>
                  </a:cubicBezTo>
                  <a:cubicBezTo>
                    <a:pt x="4644" y="59019"/>
                    <a:pt x="4751" y="60091"/>
                    <a:pt x="4751" y="60258"/>
                  </a:cubicBezTo>
                  <a:cubicBezTo>
                    <a:pt x="4779" y="60847"/>
                    <a:pt x="6567" y="61148"/>
                    <a:pt x="8454" y="61148"/>
                  </a:cubicBezTo>
                  <a:cubicBezTo>
                    <a:pt x="10570" y="61148"/>
                    <a:pt x="12810" y="60770"/>
                    <a:pt x="12835" y="59996"/>
                  </a:cubicBezTo>
                  <a:lnTo>
                    <a:pt x="12871" y="57055"/>
                  </a:lnTo>
                  <a:lnTo>
                    <a:pt x="13276" y="56186"/>
                  </a:lnTo>
                  <a:lnTo>
                    <a:pt x="15633" y="14514"/>
                  </a:lnTo>
                  <a:cubicBezTo>
                    <a:pt x="15615" y="14003"/>
                    <a:pt x="15763" y="13674"/>
                    <a:pt x="15908" y="13674"/>
                  </a:cubicBezTo>
                  <a:cubicBezTo>
                    <a:pt x="16040" y="13674"/>
                    <a:pt x="16169" y="13945"/>
                    <a:pt x="16169" y="14597"/>
                  </a:cubicBezTo>
                  <a:cubicBezTo>
                    <a:pt x="16122" y="24872"/>
                    <a:pt x="18622" y="46697"/>
                    <a:pt x="19003" y="55733"/>
                  </a:cubicBezTo>
                  <a:cubicBezTo>
                    <a:pt x="19027" y="55948"/>
                    <a:pt x="19348" y="56162"/>
                    <a:pt x="19348" y="56364"/>
                  </a:cubicBezTo>
                  <a:cubicBezTo>
                    <a:pt x="19455" y="58567"/>
                    <a:pt x="19527" y="59936"/>
                    <a:pt x="19539" y="60079"/>
                  </a:cubicBezTo>
                  <a:cubicBezTo>
                    <a:pt x="19635" y="60525"/>
                    <a:pt x="21296" y="60734"/>
                    <a:pt x="23092" y="60734"/>
                  </a:cubicBezTo>
                  <a:cubicBezTo>
                    <a:pt x="25274" y="60734"/>
                    <a:pt x="27656" y="60426"/>
                    <a:pt x="27683" y="59865"/>
                  </a:cubicBezTo>
                  <a:cubicBezTo>
                    <a:pt x="27683" y="59734"/>
                    <a:pt x="27790" y="58424"/>
                    <a:pt x="27921" y="56257"/>
                  </a:cubicBezTo>
                  <a:cubicBezTo>
                    <a:pt x="27933" y="56007"/>
                    <a:pt x="28171" y="55733"/>
                    <a:pt x="28194" y="55448"/>
                  </a:cubicBezTo>
                  <a:cubicBezTo>
                    <a:pt x="28921" y="44041"/>
                    <a:pt x="30659" y="13573"/>
                    <a:pt x="29385" y="48"/>
                  </a:cubicBezTo>
                  <a:cubicBezTo>
                    <a:pt x="29385" y="48"/>
                    <a:pt x="15360" y="0"/>
                    <a:pt x="727" y="0"/>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1615091" y="4944844"/>
              <a:ext cx="1192103" cy="155596"/>
            </a:xfrm>
            <a:custGeom>
              <a:avLst/>
              <a:gdLst/>
              <a:ahLst/>
              <a:cxnLst/>
              <a:rect l="l" t="t" r="r" b="b"/>
              <a:pathLst>
                <a:path w="29290" h="3823" extrusionOk="0">
                  <a:moveTo>
                    <a:pt x="16252" y="0"/>
                  </a:moveTo>
                  <a:lnTo>
                    <a:pt x="0" y="1310"/>
                  </a:lnTo>
                  <a:cubicBezTo>
                    <a:pt x="0" y="1310"/>
                    <a:pt x="5668" y="3822"/>
                    <a:pt x="15443" y="3822"/>
                  </a:cubicBezTo>
                  <a:cubicBezTo>
                    <a:pt x="25230" y="3822"/>
                    <a:pt x="29290" y="1310"/>
                    <a:pt x="29290" y="1310"/>
                  </a:cubicBezTo>
                  <a:lnTo>
                    <a:pt x="16252" y="0"/>
                  </a:lnTo>
                  <a:close/>
                </a:path>
              </a:pathLst>
            </a:custGeom>
            <a:solidFill>
              <a:srgbClr val="2E2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1944598" y="1693805"/>
              <a:ext cx="632885" cy="1078224"/>
            </a:xfrm>
            <a:custGeom>
              <a:avLst/>
              <a:gdLst/>
              <a:ahLst/>
              <a:cxnLst/>
              <a:rect l="l" t="t" r="r" b="b"/>
              <a:pathLst>
                <a:path w="15550" h="26492" extrusionOk="0">
                  <a:moveTo>
                    <a:pt x="7870" y="0"/>
                  </a:moveTo>
                  <a:cubicBezTo>
                    <a:pt x="7870" y="0"/>
                    <a:pt x="131" y="3787"/>
                    <a:pt x="131" y="7335"/>
                  </a:cubicBezTo>
                  <a:cubicBezTo>
                    <a:pt x="131" y="10907"/>
                    <a:pt x="0" y="21860"/>
                    <a:pt x="1977" y="26492"/>
                  </a:cubicBezTo>
                  <a:lnTo>
                    <a:pt x="13657" y="26492"/>
                  </a:lnTo>
                  <a:cubicBezTo>
                    <a:pt x="15348" y="23587"/>
                    <a:pt x="15550" y="10918"/>
                    <a:pt x="15550" y="7370"/>
                  </a:cubicBezTo>
                  <a:cubicBezTo>
                    <a:pt x="15550" y="3822"/>
                    <a:pt x="7870" y="0"/>
                    <a:pt x="7870" y="0"/>
                  </a:cubicBezTo>
                  <a:close/>
                </a:path>
              </a:pathLst>
            </a:custGeom>
            <a:solidFill>
              <a:srgbClr val="031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2657416" y="3209578"/>
              <a:ext cx="399348" cy="940170"/>
            </a:xfrm>
            <a:custGeom>
              <a:avLst/>
              <a:gdLst/>
              <a:ahLst/>
              <a:cxnLst/>
              <a:rect l="l" t="t" r="r" b="b"/>
              <a:pathLst>
                <a:path w="9812" h="23100" extrusionOk="0">
                  <a:moveTo>
                    <a:pt x="7287" y="0"/>
                  </a:moveTo>
                  <a:lnTo>
                    <a:pt x="310" y="5215"/>
                  </a:lnTo>
                  <a:lnTo>
                    <a:pt x="4287" y="15097"/>
                  </a:lnTo>
                  <a:lnTo>
                    <a:pt x="1" y="20014"/>
                  </a:lnTo>
                  <a:cubicBezTo>
                    <a:pt x="1" y="20014"/>
                    <a:pt x="897" y="23099"/>
                    <a:pt x="1032" y="23099"/>
                  </a:cubicBezTo>
                  <a:cubicBezTo>
                    <a:pt x="1034" y="23099"/>
                    <a:pt x="1035" y="23099"/>
                    <a:pt x="1036" y="23098"/>
                  </a:cubicBezTo>
                  <a:cubicBezTo>
                    <a:pt x="1155" y="23039"/>
                    <a:pt x="8978" y="18074"/>
                    <a:pt x="9395" y="16038"/>
                  </a:cubicBezTo>
                  <a:cubicBezTo>
                    <a:pt x="9811" y="14002"/>
                    <a:pt x="7287" y="0"/>
                    <a:pt x="7287" y="0"/>
                  </a:cubicBezTo>
                  <a:close/>
                </a:path>
              </a:pathLst>
            </a:custGeom>
            <a:solidFill>
              <a:srgbClr val="0E2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1425104" y="3226997"/>
              <a:ext cx="400814" cy="942124"/>
            </a:xfrm>
            <a:custGeom>
              <a:avLst/>
              <a:gdLst/>
              <a:ahLst/>
              <a:cxnLst/>
              <a:rect l="l" t="t" r="r" b="b"/>
              <a:pathLst>
                <a:path w="9848" h="23148" extrusionOk="0">
                  <a:moveTo>
                    <a:pt x="2835" y="1"/>
                  </a:moveTo>
                  <a:cubicBezTo>
                    <a:pt x="2835" y="1"/>
                    <a:pt x="1" y="13538"/>
                    <a:pt x="418" y="15562"/>
                  </a:cubicBezTo>
                  <a:cubicBezTo>
                    <a:pt x="834" y="17610"/>
                    <a:pt x="8704" y="23087"/>
                    <a:pt x="8823" y="23146"/>
                  </a:cubicBezTo>
                  <a:cubicBezTo>
                    <a:pt x="8825" y="23147"/>
                    <a:pt x="8826" y="23148"/>
                    <a:pt x="8828" y="23148"/>
                  </a:cubicBezTo>
                  <a:cubicBezTo>
                    <a:pt x="8963" y="23148"/>
                    <a:pt x="9847" y="20063"/>
                    <a:pt x="9847" y="20063"/>
                  </a:cubicBezTo>
                  <a:lnTo>
                    <a:pt x="5561" y="15145"/>
                  </a:lnTo>
                  <a:lnTo>
                    <a:pt x="9538" y="5263"/>
                  </a:lnTo>
                  <a:lnTo>
                    <a:pt x="2835" y="1"/>
                  </a:lnTo>
                  <a:close/>
                </a:path>
              </a:pathLst>
            </a:custGeom>
            <a:solidFill>
              <a:srgbClr val="0E2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1367473" y="2660053"/>
              <a:ext cx="1682009" cy="2371589"/>
            </a:xfrm>
            <a:custGeom>
              <a:avLst/>
              <a:gdLst/>
              <a:ahLst/>
              <a:cxnLst/>
              <a:rect l="l" t="t" r="r" b="b"/>
              <a:pathLst>
                <a:path w="41327" h="58270" extrusionOk="0">
                  <a:moveTo>
                    <a:pt x="17026" y="0"/>
                  </a:moveTo>
                  <a:cubicBezTo>
                    <a:pt x="17026" y="0"/>
                    <a:pt x="9489" y="2917"/>
                    <a:pt x="6930" y="4656"/>
                  </a:cubicBezTo>
                  <a:cubicBezTo>
                    <a:pt x="3524" y="6966"/>
                    <a:pt x="107" y="15717"/>
                    <a:pt x="0" y="18515"/>
                  </a:cubicBezTo>
                  <a:cubicBezTo>
                    <a:pt x="0" y="18515"/>
                    <a:pt x="4929" y="19693"/>
                    <a:pt x="9156" y="20836"/>
                  </a:cubicBezTo>
                  <a:cubicBezTo>
                    <a:pt x="9275" y="22872"/>
                    <a:pt x="9192" y="25194"/>
                    <a:pt x="8799" y="27873"/>
                  </a:cubicBezTo>
                  <a:cubicBezTo>
                    <a:pt x="8585" y="29230"/>
                    <a:pt x="6179" y="44482"/>
                    <a:pt x="5298" y="52090"/>
                  </a:cubicBezTo>
                  <a:cubicBezTo>
                    <a:pt x="5239" y="52566"/>
                    <a:pt x="6358" y="53614"/>
                    <a:pt x="6299" y="54067"/>
                  </a:cubicBezTo>
                  <a:cubicBezTo>
                    <a:pt x="6120" y="55543"/>
                    <a:pt x="5906" y="57150"/>
                    <a:pt x="6096" y="57436"/>
                  </a:cubicBezTo>
                  <a:cubicBezTo>
                    <a:pt x="6346" y="57817"/>
                    <a:pt x="13299" y="58270"/>
                    <a:pt x="21443" y="58270"/>
                  </a:cubicBezTo>
                  <a:cubicBezTo>
                    <a:pt x="28730" y="58270"/>
                    <a:pt x="35147" y="57615"/>
                    <a:pt x="35421" y="57353"/>
                  </a:cubicBezTo>
                  <a:cubicBezTo>
                    <a:pt x="35671" y="57162"/>
                    <a:pt x="35445" y="56210"/>
                    <a:pt x="35338" y="54531"/>
                  </a:cubicBezTo>
                  <a:cubicBezTo>
                    <a:pt x="35326" y="54186"/>
                    <a:pt x="36445" y="53305"/>
                    <a:pt x="36409" y="52924"/>
                  </a:cubicBezTo>
                  <a:cubicBezTo>
                    <a:pt x="36017" y="46613"/>
                    <a:pt x="33873" y="32183"/>
                    <a:pt x="33814" y="31326"/>
                  </a:cubicBezTo>
                  <a:cubicBezTo>
                    <a:pt x="33552" y="27218"/>
                    <a:pt x="33683" y="23813"/>
                    <a:pt x="33992" y="20967"/>
                  </a:cubicBezTo>
                  <a:cubicBezTo>
                    <a:pt x="38576" y="20265"/>
                    <a:pt x="41327" y="15955"/>
                    <a:pt x="41327" y="15955"/>
                  </a:cubicBezTo>
                  <a:cubicBezTo>
                    <a:pt x="41208" y="12633"/>
                    <a:pt x="39803" y="7489"/>
                    <a:pt x="37005" y="5715"/>
                  </a:cubicBezTo>
                  <a:cubicBezTo>
                    <a:pt x="35135" y="4037"/>
                    <a:pt x="28349" y="1263"/>
                    <a:pt x="26480" y="715"/>
                  </a:cubicBezTo>
                  <a:cubicBezTo>
                    <a:pt x="25721" y="492"/>
                    <a:pt x="25006" y="422"/>
                    <a:pt x="24298" y="422"/>
                  </a:cubicBezTo>
                  <a:cubicBezTo>
                    <a:pt x="23141" y="422"/>
                    <a:pt x="22001" y="607"/>
                    <a:pt x="20706" y="607"/>
                  </a:cubicBezTo>
                  <a:cubicBezTo>
                    <a:pt x="19621" y="607"/>
                    <a:pt x="18427" y="477"/>
                    <a:pt x="17026" y="0"/>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2053022" y="2400797"/>
              <a:ext cx="384615" cy="318925"/>
            </a:xfrm>
            <a:custGeom>
              <a:avLst/>
              <a:gdLst/>
              <a:ahLst/>
              <a:cxnLst/>
              <a:rect l="l" t="t" r="r" b="b"/>
              <a:pathLst>
                <a:path w="9450" h="7836" extrusionOk="0">
                  <a:moveTo>
                    <a:pt x="587" y="1"/>
                  </a:moveTo>
                  <a:lnTo>
                    <a:pt x="587" y="1"/>
                  </a:lnTo>
                  <a:cubicBezTo>
                    <a:pt x="599" y="1477"/>
                    <a:pt x="492" y="4513"/>
                    <a:pt x="182" y="6370"/>
                  </a:cubicBezTo>
                  <a:cubicBezTo>
                    <a:pt x="0" y="7389"/>
                    <a:pt x="2797" y="7835"/>
                    <a:pt x="5353" y="7835"/>
                  </a:cubicBezTo>
                  <a:cubicBezTo>
                    <a:pt x="7485" y="7835"/>
                    <a:pt x="9449" y="7525"/>
                    <a:pt x="9374" y="6978"/>
                  </a:cubicBezTo>
                  <a:cubicBezTo>
                    <a:pt x="9255" y="6644"/>
                    <a:pt x="8909" y="2549"/>
                    <a:pt x="9016" y="382"/>
                  </a:cubicBezTo>
                  <a:lnTo>
                    <a:pt x="587" y="1"/>
                  </a:lnTo>
                  <a:close/>
                </a:path>
              </a:pathLst>
            </a:custGeom>
            <a:solidFill>
              <a:srgbClr val="2E2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2076873" y="2363963"/>
              <a:ext cx="343142" cy="217135"/>
            </a:xfrm>
            <a:custGeom>
              <a:avLst/>
              <a:gdLst/>
              <a:ahLst/>
              <a:cxnLst/>
              <a:rect l="l" t="t" r="r" b="b"/>
              <a:pathLst>
                <a:path w="8431" h="5335" extrusionOk="0">
                  <a:moveTo>
                    <a:pt x="8430" y="1"/>
                  </a:moveTo>
                  <a:lnTo>
                    <a:pt x="1" y="906"/>
                  </a:lnTo>
                  <a:cubicBezTo>
                    <a:pt x="1" y="906"/>
                    <a:pt x="72" y="1441"/>
                    <a:pt x="13" y="2382"/>
                  </a:cubicBezTo>
                  <a:cubicBezTo>
                    <a:pt x="13" y="2382"/>
                    <a:pt x="2525" y="5335"/>
                    <a:pt x="4311" y="5335"/>
                  </a:cubicBezTo>
                  <a:cubicBezTo>
                    <a:pt x="6097" y="5335"/>
                    <a:pt x="8395" y="2596"/>
                    <a:pt x="8395" y="2596"/>
                  </a:cubicBezTo>
                  <a:cubicBezTo>
                    <a:pt x="8395" y="2596"/>
                    <a:pt x="8347" y="775"/>
                    <a:pt x="8430"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1"/>
            <p:cNvSpPr/>
            <p:nvPr/>
          </p:nvSpPr>
          <p:spPr>
            <a:xfrm>
              <a:off x="2493640" y="1956032"/>
              <a:ext cx="179528" cy="223443"/>
            </a:xfrm>
            <a:custGeom>
              <a:avLst/>
              <a:gdLst/>
              <a:ahLst/>
              <a:cxnLst/>
              <a:rect l="l" t="t" r="r" b="b"/>
              <a:pathLst>
                <a:path w="4411" h="5490" extrusionOk="0">
                  <a:moveTo>
                    <a:pt x="2769" y="0"/>
                  </a:moveTo>
                  <a:cubicBezTo>
                    <a:pt x="2657" y="0"/>
                    <a:pt x="2540" y="11"/>
                    <a:pt x="2417" y="34"/>
                  </a:cubicBezTo>
                  <a:cubicBezTo>
                    <a:pt x="1215" y="273"/>
                    <a:pt x="405" y="1035"/>
                    <a:pt x="203" y="2559"/>
                  </a:cubicBezTo>
                  <a:cubicBezTo>
                    <a:pt x="0" y="4094"/>
                    <a:pt x="762" y="4904"/>
                    <a:pt x="1691" y="5380"/>
                  </a:cubicBezTo>
                  <a:cubicBezTo>
                    <a:pt x="1833" y="5455"/>
                    <a:pt x="1976" y="5489"/>
                    <a:pt x="2117" y="5489"/>
                  </a:cubicBezTo>
                  <a:cubicBezTo>
                    <a:pt x="3105" y="5489"/>
                    <a:pt x="4040" y="3818"/>
                    <a:pt x="4227" y="2475"/>
                  </a:cubicBezTo>
                  <a:cubicBezTo>
                    <a:pt x="4411" y="1081"/>
                    <a:pt x="3868" y="0"/>
                    <a:pt x="2769" y="0"/>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1"/>
            <p:cNvSpPr/>
            <p:nvPr/>
          </p:nvSpPr>
          <p:spPr>
            <a:xfrm>
              <a:off x="2572150" y="1956113"/>
              <a:ext cx="78999" cy="49817"/>
            </a:xfrm>
            <a:custGeom>
              <a:avLst/>
              <a:gdLst/>
              <a:ahLst/>
              <a:cxnLst/>
              <a:rect l="l" t="t" r="r" b="b"/>
              <a:pathLst>
                <a:path w="1941" h="1224" extrusionOk="0">
                  <a:moveTo>
                    <a:pt x="820" y="0"/>
                  </a:moveTo>
                  <a:cubicBezTo>
                    <a:pt x="433" y="0"/>
                    <a:pt x="155" y="140"/>
                    <a:pt x="155" y="140"/>
                  </a:cubicBezTo>
                  <a:lnTo>
                    <a:pt x="0" y="1223"/>
                  </a:lnTo>
                  <a:cubicBezTo>
                    <a:pt x="222" y="536"/>
                    <a:pt x="784" y="318"/>
                    <a:pt x="1254" y="318"/>
                  </a:cubicBezTo>
                  <a:cubicBezTo>
                    <a:pt x="1565" y="318"/>
                    <a:pt x="1836" y="414"/>
                    <a:pt x="1941" y="533"/>
                  </a:cubicBezTo>
                  <a:cubicBezTo>
                    <a:pt x="1941" y="533"/>
                    <a:pt x="1715" y="116"/>
                    <a:pt x="1072" y="21"/>
                  </a:cubicBezTo>
                  <a:cubicBezTo>
                    <a:pt x="984" y="6"/>
                    <a:pt x="900" y="0"/>
                    <a:pt x="820"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1852779" y="1956520"/>
              <a:ext cx="179080" cy="223443"/>
            </a:xfrm>
            <a:custGeom>
              <a:avLst/>
              <a:gdLst/>
              <a:ahLst/>
              <a:cxnLst/>
              <a:rect l="l" t="t" r="r" b="b"/>
              <a:pathLst>
                <a:path w="4400" h="5490" extrusionOk="0">
                  <a:moveTo>
                    <a:pt x="1625" y="0"/>
                  </a:moveTo>
                  <a:cubicBezTo>
                    <a:pt x="544" y="0"/>
                    <a:pt x="1" y="1081"/>
                    <a:pt x="185" y="2475"/>
                  </a:cubicBezTo>
                  <a:cubicBezTo>
                    <a:pt x="372" y="3818"/>
                    <a:pt x="1306" y="5489"/>
                    <a:pt x="2294" y="5489"/>
                  </a:cubicBezTo>
                  <a:cubicBezTo>
                    <a:pt x="2436" y="5489"/>
                    <a:pt x="2579" y="5455"/>
                    <a:pt x="2721" y="5380"/>
                  </a:cubicBezTo>
                  <a:cubicBezTo>
                    <a:pt x="3638" y="4904"/>
                    <a:pt x="4400" y="4094"/>
                    <a:pt x="4209" y="2570"/>
                  </a:cubicBezTo>
                  <a:cubicBezTo>
                    <a:pt x="3995" y="1034"/>
                    <a:pt x="3197" y="284"/>
                    <a:pt x="1971" y="34"/>
                  </a:cubicBezTo>
                  <a:cubicBezTo>
                    <a:pt x="1850" y="11"/>
                    <a:pt x="1735" y="0"/>
                    <a:pt x="1625" y="0"/>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1874798" y="1956764"/>
              <a:ext cx="79039" cy="49613"/>
            </a:xfrm>
            <a:custGeom>
              <a:avLst/>
              <a:gdLst/>
              <a:ahLst/>
              <a:cxnLst/>
              <a:rect l="l" t="t" r="r" b="b"/>
              <a:pathLst>
                <a:path w="1942" h="1219" extrusionOk="0">
                  <a:moveTo>
                    <a:pt x="1099" y="0"/>
                  </a:moveTo>
                  <a:cubicBezTo>
                    <a:pt x="1026" y="0"/>
                    <a:pt x="949" y="5"/>
                    <a:pt x="870" y="16"/>
                  </a:cubicBezTo>
                  <a:cubicBezTo>
                    <a:pt x="227" y="124"/>
                    <a:pt x="1" y="540"/>
                    <a:pt x="1" y="540"/>
                  </a:cubicBezTo>
                  <a:cubicBezTo>
                    <a:pt x="107" y="420"/>
                    <a:pt x="383" y="321"/>
                    <a:pt x="699" y="321"/>
                  </a:cubicBezTo>
                  <a:cubicBezTo>
                    <a:pt x="1167" y="321"/>
                    <a:pt x="1722" y="537"/>
                    <a:pt x="1942" y="1219"/>
                  </a:cubicBezTo>
                  <a:lnTo>
                    <a:pt x="1787" y="136"/>
                  </a:lnTo>
                  <a:cubicBezTo>
                    <a:pt x="1787" y="136"/>
                    <a:pt x="1491" y="0"/>
                    <a:pt x="1099"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1948953" y="1581881"/>
              <a:ext cx="628530" cy="659544"/>
            </a:xfrm>
            <a:custGeom>
              <a:avLst/>
              <a:gdLst/>
              <a:ahLst/>
              <a:cxnLst/>
              <a:rect l="l" t="t" r="r" b="b"/>
              <a:pathLst>
                <a:path w="15443" h="16205" extrusionOk="0">
                  <a:moveTo>
                    <a:pt x="7728" y="0"/>
                  </a:moveTo>
                  <a:cubicBezTo>
                    <a:pt x="3453" y="0"/>
                    <a:pt x="1" y="2750"/>
                    <a:pt x="1" y="8477"/>
                  </a:cubicBezTo>
                  <a:cubicBezTo>
                    <a:pt x="1" y="12752"/>
                    <a:pt x="3453" y="16204"/>
                    <a:pt x="7728" y="16204"/>
                  </a:cubicBezTo>
                  <a:cubicBezTo>
                    <a:pt x="11990" y="16204"/>
                    <a:pt x="15443" y="12752"/>
                    <a:pt x="15443" y="8477"/>
                  </a:cubicBezTo>
                  <a:cubicBezTo>
                    <a:pt x="15443" y="2870"/>
                    <a:pt x="11978" y="0"/>
                    <a:pt x="7728"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1947976" y="1926891"/>
              <a:ext cx="629507" cy="577777"/>
            </a:xfrm>
            <a:custGeom>
              <a:avLst/>
              <a:gdLst/>
              <a:ahLst/>
              <a:cxnLst/>
              <a:rect l="l" t="t" r="r" b="b"/>
              <a:pathLst>
                <a:path w="15467" h="14196" extrusionOk="0">
                  <a:moveTo>
                    <a:pt x="15467" y="0"/>
                  </a:moveTo>
                  <a:lnTo>
                    <a:pt x="1" y="24"/>
                  </a:lnTo>
                  <a:cubicBezTo>
                    <a:pt x="1" y="4156"/>
                    <a:pt x="1" y="7608"/>
                    <a:pt x="1584" y="9859"/>
                  </a:cubicBezTo>
                  <a:cubicBezTo>
                    <a:pt x="2489" y="11156"/>
                    <a:pt x="4775" y="13419"/>
                    <a:pt x="6537" y="14038"/>
                  </a:cubicBezTo>
                  <a:cubicBezTo>
                    <a:pt x="6813" y="14132"/>
                    <a:pt x="7390" y="14196"/>
                    <a:pt x="7901" y="14196"/>
                  </a:cubicBezTo>
                  <a:cubicBezTo>
                    <a:pt x="8228" y="14196"/>
                    <a:pt x="8528" y="14170"/>
                    <a:pt x="8704" y="14109"/>
                  </a:cubicBezTo>
                  <a:cubicBezTo>
                    <a:pt x="10490" y="13514"/>
                    <a:pt x="12943" y="11192"/>
                    <a:pt x="13895" y="9847"/>
                  </a:cubicBezTo>
                  <a:cubicBezTo>
                    <a:pt x="15467" y="7597"/>
                    <a:pt x="15467" y="4144"/>
                    <a:pt x="15467"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2346794" y="2016511"/>
              <a:ext cx="137647" cy="28287"/>
            </a:xfrm>
            <a:custGeom>
              <a:avLst/>
              <a:gdLst/>
              <a:ahLst/>
              <a:cxnLst/>
              <a:rect l="l" t="t" r="r" b="b"/>
              <a:pathLst>
                <a:path w="3382" h="695" extrusionOk="0">
                  <a:moveTo>
                    <a:pt x="2477" y="1"/>
                  </a:moveTo>
                  <a:cubicBezTo>
                    <a:pt x="2191" y="25"/>
                    <a:pt x="1918" y="37"/>
                    <a:pt x="1656" y="84"/>
                  </a:cubicBezTo>
                  <a:cubicBezTo>
                    <a:pt x="1382" y="120"/>
                    <a:pt x="1120" y="168"/>
                    <a:pt x="846" y="239"/>
                  </a:cubicBezTo>
                  <a:cubicBezTo>
                    <a:pt x="584" y="322"/>
                    <a:pt x="334" y="406"/>
                    <a:pt x="72" y="513"/>
                  </a:cubicBezTo>
                  <a:cubicBezTo>
                    <a:pt x="36" y="537"/>
                    <a:pt x="1" y="584"/>
                    <a:pt x="36" y="620"/>
                  </a:cubicBezTo>
                  <a:cubicBezTo>
                    <a:pt x="46" y="670"/>
                    <a:pt x="89" y="695"/>
                    <a:pt x="138" y="695"/>
                  </a:cubicBezTo>
                  <a:cubicBezTo>
                    <a:pt x="147" y="695"/>
                    <a:pt x="157" y="694"/>
                    <a:pt x="167" y="692"/>
                  </a:cubicBezTo>
                  <a:cubicBezTo>
                    <a:pt x="405" y="620"/>
                    <a:pt x="667" y="549"/>
                    <a:pt x="929" y="501"/>
                  </a:cubicBezTo>
                  <a:cubicBezTo>
                    <a:pt x="1179" y="453"/>
                    <a:pt x="1441" y="394"/>
                    <a:pt x="1703" y="358"/>
                  </a:cubicBezTo>
                  <a:cubicBezTo>
                    <a:pt x="1965" y="334"/>
                    <a:pt x="2215" y="299"/>
                    <a:pt x="2489" y="287"/>
                  </a:cubicBezTo>
                  <a:cubicBezTo>
                    <a:pt x="2751" y="263"/>
                    <a:pt x="3013" y="263"/>
                    <a:pt x="3275" y="263"/>
                  </a:cubicBezTo>
                  <a:cubicBezTo>
                    <a:pt x="3334" y="263"/>
                    <a:pt x="3382" y="215"/>
                    <a:pt x="3382" y="168"/>
                  </a:cubicBezTo>
                  <a:cubicBezTo>
                    <a:pt x="3382" y="108"/>
                    <a:pt x="3346" y="61"/>
                    <a:pt x="3287" y="49"/>
                  </a:cubicBezTo>
                  <a:cubicBezTo>
                    <a:pt x="3025" y="25"/>
                    <a:pt x="2739" y="1"/>
                    <a:pt x="24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2023596" y="2020541"/>
              <a:ext cx="137159" cy="19780"/>
            </a:xfrm>
            <a:custGeom>
              <a:avLst/>
              <a:gdLst/>
              <a:ahLst/>
              <a:cxnLst/>
              <a:rect l="l" t="t" r="r" b="b"/>
              <a:pathLst>
                <a:path w="3370" h="486" extrusionOk="0">
                  <a:moveTo>
                    <a:pt x="1280" y="0"/>
                  </a:moveTo>
                  <a:cubicBezTo>
                    <a:pt x="1143" y="0"/>
                    <a:pt x="1006" y="3"/>
                    <a:pt x="869" y="9"/>
                  </a:cubicBezTo>
                  <a:cubicBezTo>
                    <a:pt x="607" y="21"/>
                    <a:pt x="334" y="69"/>
                    <a:pt x="72" y="128"/>
                  </a:cubicBezTo>
                  <a:cubicBezTo>
                    <a:pt x="24" y="128"/>
                    <a:pt x="0" y="188"/>
                    <a:pt x="0" y="235"/>
                  </a:cubicBezTo>
                  <a:cubicBezTo>
                    <a:pt x="0" y="283"/>
                    <a:pt x="36" y="319"/>
                    <a:pt x="95" y="319"/>
                  </a:cubicBezTo>
                  <a:cubicBezTo>
                    <a:pt x="369" y="307"/>
                    <a:pt x="619" y="283"/>
                    <a:pt x="893" y="283"/>
                  </a:cubicBezTo>
                  <a:cubicBezTo>
                    <a:pt x="1155" y="283"/>
                    <a:pt x="1405" y="283"/>
                    <a:pt x="1679" y="295"/>
                  </a:cubicBezTo>
                  <a:cubicBezTo>
                    <a:pt x="1941" y="307"/>
                    <a:pt x="2203" y="343"/>
                    <a:pt x="2465" y="366"/>
                  </a:cubicBezTo>
                  <a:cubicBezTo>
                    <a:pt x="2715" y="402"/>
                    <a:pt x="2989" y="438"/>
                    <a:pt x="3239" y="485"/>
                  </a:cubicBezTo>
                  <a:cubicBezTo>
                    <a:pt x="3298" y="485"/>
                    <a:pt x="3358" y="462"/>
                    <a:pt x="3346" y="426"/>
                  </a:cubicBezTo>
                  <a:cubicBezTo>
                    <a:pt x="3370" y="366"/>
                    <a:pt x="3346" y="307"/>
                    <a:pt x="3286" y="295"/>
                  </a:cubicBezTo>
                  <a:cubicBezTo>
                    <a:pt x="3024" y="200"/>
                    <a:pt x="2762" y="140"/>
                    <a:pt x="2489" y="104"/>
                  </a:cubicBezTo>
                  <a:cubicBezTo>
                    <a:pt x="2227" y="57"/>
                    <a:pt x="1965" y="21"/>
                    <a:pt x="1691" y="9"/>
                  </a:cubicBezTo>
                  <a:cubicBezTo>
                    <a:pt x="1554" y="3"/>
                    <a:pt x="1417" y="0"/>
                    <a:pt x="12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2191728" y="2273977"/>
              <a:ext cx="142979" cy="31909"/>
            </a:xfrm>
            <a:custGeom>
              <a:avLst/>
              <a:gdLst/>
              <a:ahLst/>
              <a:cxnLst/>
              <a:rect l="l" t="t" r="r" b="b"/>
              <a:pathLst>
                <a:path w="3513" h="784" extrusionOk="0">
                  <a:moveTo>
                    <a:pt x="1818" y="0"/>
                  </a:moveTo>
                  <a:cubicBezTo>
                    <a:pt x="1245" y="0"/>
                    <a:pt x="655" y="66"/>
                    <a:pt x="405" y="188"/>
                  </a:cubicBezTo>
                  <a:cubicBezTo>
                    <a:pt x="1" y="402"/>
                    <a:pt x="1298" y="783"/>
                    <a:pt x="1739" y="783"/>
                  </a:cubicBezTo>
                  <a:cubicBezTo>
                    <a:pt x="2203" y="783"/>
                    <a:pt x="3513" y="438"/>
                    <a:pt x="3096" y="188"/>
                  </a:cubicBezTo>
                  <a:cubicBezTo>
                    <a:pt x="2893" y="60"/>
                    <a:pt x="2363" y="0"/>
                    <a:pt x="1818" y="0"/>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2206258" y="2424565"/>
              <a:ext cx="115385" cy="10216"/>
            </a:xfrm>
            <a:custGeom>
              <a:avLst/>
              <a:gdLst/>
              <a:ahLst/>
              <a:cxnLst/>
              <a:rect l="l" t="t" r="r" b="b"/>
              <a:pathLst>
                <a:path w="2835" h="251" extrusionOk="0">
                  <a:moveTo>
                    <a:pt x="1382" y="0"/>
                  </a:moveTo>
                  <a:cubicBezTo>
                    <a:pt x="1013" y="0"/>
                    <a:pt x="1" y="131"/>
                    <a:pt x="346" y="238"/>
                  </a:cubicBezTo>
                  <a:cubicBezTo>
                    <a:pt x="346" y="238"/>
                    <a:pt x="906" y="155"/>
                    <a:pt x="1370" y="155"/>
                  </a:cubicBezTo>
                  <a:cubicBezTo>
                    <a:pt x="1834" y="155"/>
                    <a:pt x="2501" y="250"/>
                    <a:pt x="2501" y="250"/>
                  </a:cubicBezTo>
                  <a:cubicBezTo>
                    <a:pt x="2835" y="155"/>
                    <a:pt x="1775" y="12"/>
                    <a:pt x="1382" y="0"/>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2151028" y="2349067"/>
              <a:ext cx="225844" cy="30077"/>
            </a:xfrm>
            <a:custGeom>
              <a:avLst/>
              <a:gdLst/>
              <a:ahLst/>
              <a:cxnLst/>
              <a:rect l="l" t="t" r="r" b="b"/>
              <a:pathLst>
                <a:path w="5549" h="739" extrusionOk="0">
                  <a:moveTo>
                    <a:pt x="2311" y="1"/>
                  </a:moveTo>
                  <a:cubicBezTo>
                    <a:pt x="1737" y="1"/>
                    <a:pt x="1046" y="324"/>
                    <a:pt x="490" y="324"/>
                  </a:cubicBezTo>
                  <a:cubicBezTo>
                    <a:pt x="310" y="324"/>
                    <a:pt x="144" y="290"/>
                    <a:pt x="1" y="200"/>
                  </a:cubicBezTo>
                  <a:lnTo>
                    <a:pt x="1" y="200"/>
                  </a:lnTo>
                  <a:cubicBezTo>
                    <a:pt x="282" y="526"/>
                    <a:pt x="1696" y="739"/>
                    <a:pt x="3033" y="739"/>
                  </a:cubicBezTo>
                  <a:cubicBezTo>
                    <a:pt x="4187" y="739"/>
                    <a:pt x="5284" y="581"/>
                    <a:pt x="5549" y="200"/>
                  </a:cubicBezTo>
                  <a:lnTo>
                    <a:pt x="5549" y="200"/>
                  </a:lnTo>
                  <a:cubicBezTo>
                    <a:pt x="5406" y="290"/>
                    <a:pt x="5240" y="324"/>
                    <a:pt x="5061" y="324"/>
                  </a:cubicBezTo>
                  <a:cubicBezTo>
                    <a:pt x="4507" y="324"/>
                    <a:pt x="3822" y="1"/>
                    <a:pt x="3249" y="1"/>
                  </a:cubicBezTo>
                  <a:cubicBezTo>
                    <a:pt x="3097" y="1"/>
                    <a:pt x="2954" y="23"/>
                    <a:pt x="2822" y="81"/>
                  </a:cubicBezTo>
                  <a:lnTo>
                    <a:pt x="2739" y="81"/>
                  </a:lnTo>
                  <a:cubicBezTo>
                    <a:pt x="2608" y="23"/>
                    <a:pt x="2463" y="1"/>
                    <a:pt x="2311" y="1"/>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2164093" y="2364940"/>
              <a:ext cx="202116" cy="38258"/>
            </a:xfrm>
            <a:custGeom>
              <a:avLst/>
              <a:gdLst/>
              <a:ahLst/>
              <a:cxnLst/>
              <a:rect l="l" t="t" r="r" b="b"/>
              <a:pathLst>
                <a:path w="4966" h="940" extrusionOk="0">
                  <a:moveTo>
                    <a:pt x="1" y="1"/>
                  </a:moveTo>
                  <a:cubicBezTo>
                    <a:pt x="332" y="259"/>
                    <a:pt x="1409" y="931"/>
                    <a:pt x="2147" y="931"/>
                  </a:cubicBezTo>
                  <a:cubicBezTo>
                    <a:pt x="2258" y="931"/>
                    <a:pt x="2362" y="916"/>
                    <a:pt x="2454" y="882"/>
                  </a:cubicBezTo>
                  <a:cubicBezTo>
                    <a:pt x="2584" y="922"/>
                    <a:pt x="2712" y="939"/>
                    <a:pt x="2838" y="939"/>
                  </a:cubicBezTo>
                  <a:cubicBezTo>
                    <a:pt x="3651" y="939"/>
                    <a:pt x="4389" y="211"/>
                    <a:pt x="4966" y="36"/>
                  </a:cubicBezTo>
                  <a:lnTo>
                    <a:pt x="4966" y="36"/>
                  </a:lnTo>
                  <a:lnTo>
                    <a:pt x="2454" y="298"/>
                  </a:lnTo>
                  <a:lnTo>
                    <a:pt x="1" y="1"/>
                  </a:ln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2202880" y="2371737"/>
              <a:ext cx="114408" cy="12658"/>
            </a:xfrm>
            <a:custGeom>
              <a:avLst/>
              <a:gdLst/>
              <a:ahLst/>
              <a:cxnLst/>
              <a:rect l="l" t="t" r="r" b="b"/>
              <a:pathLst>
                <a:path w="2811" h="311" extrusionOk="0">
                  <a:moveTo>
                    <a:pt x="2810" y="0"/>
                  </a:moveTo>
                  <a:lnTo>
                    <a:pt x="2810" y="0"/>
                  </a:lnTo>
                  <a:cubicBezTo>
                    <a:pt x="2632" y="84"/>
                    <a:pt x="2370" y="131"/>
                    <a:pt x="2096" y="167"/>
                  </a:cubicBezTo>
                  <a:cubicBezTo>
                    <a:pt x="1917" y="179"/>
                    <a:pt x="1715" y="262"/>
                    <a:pt x="1524" y="262"/>
                  </a:cubicBezTo>
                  <a:cubicBezTo>
                    <a:pt x="1322" y="262"/>
                    <a:pt x="1096" y="167"/>
                    <a:pt x="893" y="143"/>
                  </a:cubicBezTo>
                  <a:cubicBezTo>
                    <a:pt x="560" y="119"/>
                    <a:pt x="251" y="72"/>
                    <a:pt x="0" y="12"/>
                  </a:cubicBezTo>
                  <a:lnTo>
                    <a:pt x="0" y="12"/>
                  </a:lnTo>
                  <a:cubicBezTo>
                    <a:pt x="1" y="12"/>
                    <a:pt x="746" y="310"/>
                    <a:pt x="1482" y="310"/>
                  </a:cubicBezTo>
                  <a:cubicBezTo>
                    <a:pt x="1496" y="310"/>
                    <a:pt x="1510" y="310"/>
                    <a:pt x="1524" y="310"/>
                  </a:cubicBezTo>
                  <a:cubicBezTo>
                    <a:pt x="2274" y="310"/>
                    <a:pt x="2810" y="0"/>
                    <a:pt x="2810"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2625914" y="3196473"/>
              <a:ext cx="88238" cy="491900"/>
            </a:xfrm>
            <a:custGeom>
              <a:avLst/>
              <a:gdLst/>
              <a:ahLst/>
              <a:cxnLst/>
              <a:rect l="l" t="t" r="r" b="b"/>
              <a:pathLst>
                <a:path w="2168" h="12086" extrusionOk="0">
                  <a:moveTo>
                    <a:pt x="1" y="1"/>
                  </a:moveTo>
                  <a:lnTo>
                    <a:pt x="453" y="7013"/>
                  </a:lnTo>
                  <a:lnTo>
                    <a:pt x="1072" y="7299"/>
                  </a:lnTo>
                  <a:lnTo>
                    <a:pt x="1370" y="12085"/>
                  </a:lnTo>
                  <a:lnTo>
                    <a:pt x="1644" y="6406"/>
                  </a:lnTo>
                  <a:lnTo>
                    <a:pt x="2168" y="6299"/>
                  </a:lnTo>
                  <a:lnTo>
                    <a:pt x="2168" y="6299"/>
                  </a:lnTo>
                  <a:lnTo>
                    <a:pt x="1191" y="6478"/>
                  </a:lnTo>
                  <a:lnTo>
                    <a:pt x="1"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1769181" y="3196473"/>
              <a:ext cx="114408" cy="573300"/>
            </a:xfrm>
            <a:custGeom>
              <a:avLst/>
              <a:gdLst/>
              <a:ahLst/>
              <a:cxnLst/>
              <a:rect l="l" t="t" r="r" b="b"/>
              <a:pathLst>
                <a:path w="2811" h="14086" extrusionOk="0">
                  <a:moveTo>
                    <a:pt x="386" y="6230"/>
                  </a:moveTo>
                  <a:cubicBezTo>
                    <a:pt x="376" y="6230"/>
                    <a:pt x="369" y="6240"/>
                    <a:pt x="369" y="6240"/>
                  </a:cubicBezTo>
                  <a:lnTo>
                    <a:pt x="410" y="6247"/>
                  </a:lnTo>
                  <a:lnTo>
                    <a:pt x="410" y="6247"/>
                  </a:lnTo>
                  <a:cubicBezTo>
                    <a:pt x="401" y="6234"/>
                    <a:pt x="393" y="6230"/>
                    <a:pt x="386" y="6230"/>
                  </a:cubicBezTo>
                  <a:close/>
                  <a:moveTo>
                    <a:pt x="2810" y="1"/>
                  </a:moveTo>
                  <a:lnTo>
                    <a:pt x="1620" y="6478"/>
                  </a:lnTo>
                  <a:lnTo>
                    <a:pt x="410" y="6247"/>
                  </a:lnTo>
                  <a:lnTo>
                    <a:pt x="410" y="6247"/>
                  </a:lnTo>
                  <a:cubicBezTo>
                    <a:pt x="447" y="6299"/>
                    <a:pt x="498" y="6496"/>
                    <a:pt x="512" y="7168"/>
                  </a:cubicBezTo>
                  <a:cubicBezTo>
                    <a:pt x="608" y="9847"/>
                    <a:pt x="0" y="14086"/>
                    <a:pt x="0" y="14086"/>
                  </a:cubicBezTo>
                  <a:lnTo>
                    <a:pt x="1131" y="7299"/>
                  </a:lnTo>
                  <a:lnTo>
                    <a:pt x="2155" y="7299"/>
                  </a:lnTo>
                  <a:lnTo>
                    <a:pt x="2810"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2563888" y="2040768"/>
              <a:ext cx="37851" cy="96947"/>
            </a:xfrm>
            <a:custGeom>
              <a:avLst/>
              <a:gdLst/>
              <a:ahLst/>
              <a:cxnLst/>
              <a:rect l="l" t="t" r="r" b="b"/>
              <a:pathLst>
                <a:path w="930" h="2382" extrusionOk="0">
                  <a:moveTo>
                    <a:pt x="274" y="0"/>
                  </a:moveTo>
                  <a:lnTo>
                    <a:pt x="1" y="2382"/>
                  </a:lnTo>
                  <a:cubicBezTo>
                    <a:pt x="1" y="2382"/>
                    <a:pt x="870" y="1655"/>
                    <a:pt x="906" y="1286"/>
                  </a:cubicBezTo>
                  <a:cubicBezTo>
                    <a:pt x="929" y="917"/>
                    <a:pt x="274" y="0"/>
                    <a:pt x="274"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1301539" y="4483026"/>
              <a:ext cx="1885590" cy="50427"/>
            </a:xfrm>
            <a:custGeom>
              <a:avLst/>
              <a:gdLst/>
              <a:ahLst/>
              <a:cxnLst/>
              <a:rect l="l" t="t" r="r" b="b"/>
              <a:pathLst>
                <a:path w="46329" h="1239" extrusionOk="0">
                  <a:moveTo>
                    <a:pt x="144" y="1"/>
                  </a:moveTo>
                  <a:cubicBezTo>
                    <a:pt x="72" y="1"/>
                    <a:pt x="1" y="84"/>
                    <a:pt x="1" y="155"/>
                  </a:cubicBezTo>
                  <a:lnTo>
                    <a:pt x="1" y="1096"/>
                  </a:lnTo>
                  <a:cubicBezTo>
                    <a:pt x="1" y="1167"/>
                    <a:pt x="72" y="1239"/>
                    <a:pt x="144" y="1239"/>
                  </a:cubicBezTo>
                  <a:lnTo>
                    <a:pt x="46173" y="1239"/>
                  </a:lnTo>
                  <a:cubicBezTo>
                    <a:pt x="46257" y="1239"/>
                    <a:pt x="46328" y="1167"/>
                    <a:pt x="46328" y="1096"/>
                  </a:cubicBezTo>
                  <a:lnTo>
                    <a:pt x="46328" y="155"/>
                  </a:lnTo>
                  <a:cubicBezTo>
                    <a:pt x="46328" y="84"/>
                    <a:pt x="46257" y="1"/>
                    <a:pt x="46173" y="1"/>
                  </a:cubicBez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2077361" y="2112969"/>
              <a:ext cx="72731" cy="100814"/>
            </a:xfrm>
            <a:custGeom>
              <a:avLst/>
              <a:gdLst/>
              <a:ahLst/>
              <a:cxnLst/>
              <a:rect l="l" t="t" r="r" b="b"/>
              <a:pathLst>
                <a:path w="1787" h="2477" extrusionOk="0">
                  <a:moveTo>
                    <a:pt x="894" y="0"/>
                  </a:moveTo>
                  <a:cubicBezTo>
                    <a:pt x="406" y="0"/>
                    <a:pt x="1" y="548"/>
                    <a:pt x="1" y="1239"/>
                  </a:cubicBezTo>
                  <a:cubicBezTo>
                    <a:pt x="1" y="1917"/>
                    <a:pt x="406" y="2477"/>
                    <a:pt x="894" y="2477"/>
                  </a:cubicBezTo>
                  <a:cubicBezTo>
                    <a:pt x="1382" y="2477"/>
                    <a:pt x="1787" y="1917"/>
                    <a:pt x="1787" y="1239"/>
                  </a:cubicBezTo>
                  <a:cubicBezTo>
                    <a:pt x="1787" y="572"/>
                    <a:pt x="1382" y="12"/>
                    <a:pt x="8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2366168" y="2112969"/>
              <a:ext cx="72731" cy="100814"/>
            </a:xfrm>
            <a:custGeom>
              <a:avLst/>
              <a:gdLst/>
              <a:ahLst/>
              <a:cxnLst/>
              <a:rect l="l" t="t" r="r" b="b"/>
              <a:pathLst>
                <a:path w="1787" h="2477" extrusionOk="0">
                  <a:moveTo>
                    <a:pt x="894" y="0"/>
                  </a:moveTo>
                  <a:cubicBezTo>
                    <a:pt x="406" y="0"/>
                    <a:pt x="1" y="548"/>
                    <a:pt x="1" y="1239"/>
                  </a:cubicBezTo>
                  <a:cubicBezTo>
                    <a:pt x="1" y="1917"/>
                    <a:pt x="406" y="2477"/>
                    <a:pt x="894" y="2477"/>
                  </a:cubicBezTo>
                  <a:cubicBezTo>
                    <a:pt x="1382" y="2477"/>
                    <a:pt x="1787" y="1917"/>
                    <a:pt x="1787" y="1239"/>
                  </a:cubicBezTo>
                  <a:cubicBezTo>
                    <a:pt x="1787" y="572"/>
                    <a:pt x="1382" y="12"/>
                    <a:pt x="8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1929742" y="2140726"/>
              <a:ext cx="654537" cy="389499"/>
            </a:xfrm>
            <a:custGeom>
              <a:avLst/>
              <a:gdLst/>
              <a:ahLst/>
              <a:cxnLst/>
              <a:rect l="l" t="t" r="r" b="b"/>
              <a:pathLst>
                <a:path w="16082" h="9570" extrusionOk="0">
                  <a:moveTo>
                    <a:pt x="65" y="1"/>
                  </a:moveTo>
                  <a:cubicBezTo>
                    <a:pt x="0" y="1"/>
                    <a:pt x="89" y="603"/>
                    <a:pt x="615" y="2759"/>
                  </a:cubicBezTo>
                  <a:cubicBezTo>
                    <a:pt x="1782" y="7605"/>
                    <a:pt x="7259" y="9570"/>
                    <a:pt x="8224" y="9570"/>
                  </a:cubicBezTo>
                  <a:cubicBezTo>
                    <a:pt x="9188" y="9570"/>
                    <a:pt x="10462" y="8724"/>
                    <a:pt x="13141" y="6557"/>
                  </a:cubicBezTo>
                  <a:cubicBezTo>
                    <a:pt x="15820" y="4379"/>
                    <a:pt x="16082" y="735"/>
                    <a:pt x="16082" y="735"/>
                  </a:cubicBezTo>
                  <a:lnTo>
                    <a:pt x="16082" y="735"/>
                  </a:lnTo>
                  <a:cubicBezTo>
                    <a:pt x="15394" y="1695"/>
                    <a:pt x="13549" y="3294"/>
                    <a:pt x="11894" y="3294"/>
                  </a:cubicBezTo>
                  <a:cubicBezTo>
                    <a:pt x="11372" y="3294"/>
                    <a:pt x="10869" y="3135"/>
                    <a:pt x="10426" y="2747"/>
                  </a:cubicBezTo>
                  <a:cubicBezTo>
                    <a:pt x="9496" y="1926"/>
                    <a:pt x="9035" y="1527"/>
                    <a:pt x="8522" y="1527"/>
                  </a:cubicBezTo>
                  <a:cubicBezTo>
                    <a:pt x="8016" y="1527"/>
                    <a:pt x="7459" y="1914"/>
                    <a:pt x="6354" y="2664"/>
                  </a:cubicBezTo>
                  <a:cubicBezTo>
                    <a:pt x="5759" y="3071"/>
                    <a:pt x="5130" y="3239"/>
                    <a:pt x="4511" y="3239"/>
                  </a:cubicBezTo>
                  <a:cubicBezTo>
                    <a:pt x="2812" y="3239"/>
                    <a:pt x="1179" y="1982"/>
                    <a:pt x="473" y="961"/>
                  </a:cubicBezTo>
                  <a:cubicBezTo>
                    <a:pt x="473" y="961"/>
                    <a:pt x="146"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2004183" y="2745807"/>
              <a:ext cx="51404" cy="251567"/>
            </a:xfrm>
            <a:custGeom>
              <a:avLst/>
              <a:gdLst/>
              <a:ahLst/>
              <a:cxnLst/>
              <a:rect l="l" t="t" r="r" b="b"/>
              <a:pathLst>
                <a:path w="1263" h="6181" fill="none" extrusionOk="0">
                  <a:moveTo>
                    <a:pt x="1" y="1"/>
                  </a:moveTo>
                  <a:cubicBezTo>
                    <a:pt x="25" y="2025"/>
                    <a:pt x="775" y="4097"/>
                    <a:pt x="1263" y="6180"/>
                  </a:cubicBezTo>
                </a:path>
              </a:pathLst>
            </a:custGeom>
            <a:noFill/>
            <a:ln w="387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2428683" y="2748249"/>
              <a:ext cx="83394" cy="379446"/>
            </a:xfrm>
            <a:custGeom>
              <a:avLst/>
              <a:gdLst/>
              <a:ahLst/>
              <a:cxnLst/>
              <a:rect l="l" t="t" r="r" b="b"/>
              <a:pathLst>
                <a:path w="2049" h="9323" fill="none" extrusionOk="0">
                  <a:moveTo>
                    <a:pt x="2049" y="0"/>
                  </a:moveTo>
                  <a:cubicBezTo>
                    <a:pt x="1799" y="1489"/>
                    <a:pt x="775" y="2727"/>
                    <a:pt x="418" y="4251"/>
                  </a:cubicBezTo>
                  <a:cubicBezTo>
                    <a:pt x="1" y="6037"/>
                    <a:pt x="287" y="7561"/>
                    <a:pt x="656" y="9323"/>
                  </a:cubicBezTo>
                </a:path>
              </a:pathLst>
            </a:custGeom>
            <a:noFill/>
            <a:ln w="387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2445166" y="3074374"/>
              <a:ext cx="10704" cy="53317"/>
            </a:xfrm>
            <a:custGeom>
              <a:avLst/>
              <a:gdLst/>
              <a:ahLst/>
              <a:cxnLst/>
              <a:rect l="l" t="t" r="r" b="b"/>
              <a:pathLst>
                <a:path w="263" h="1310" fill="none" extrusionOk="0">
                  <a:moveTo>
                    <a:pt x="1" y="0"/>
                  </a:moveTo>
                  <a:lnTo>
                    <a:pt x="263" y="1310"/>
                  </a:lnTo>
                </a:path>
              </a:pathLst>
            </a:custGeom>
            <a:noFill/>
            <a:ln w="74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1893723" y="1701334"/>
              <a:ext cx="707040" cy="741188"/>
            </a:xfrm>
            <a:custGeom>
              <a:avLst/>
              <a:gdLst/>
              <a:ahLst/>
              <a:cxnLst/>
              <a:rect l="l" t="t" r="r" b="b"/>
              <a:pathLst>
                <a:path w="17372" h="18211" extrusionOk="0">
                  <a:moveTo>
                    <a:pt x="9314" y="1"/>
                  </a:moveTo>
                  <a:cubicBezTo>
                    <a:pt x="8798" y="1"/>
                    <a:pt x="524" y="4459"/>
                    <a:pt x="524" y="4459"/>
                  </a:cubicBezTo>
                  <a:cubicBezTo>
                    <a:pt x="524" y="4459"/>
                    <a:pt x="0" y="11793"/>
                    <a:pt x="96" y="12662"/>
                  </a:cubicBezTo>
                  <a:cubicBezTo>
                    <a:pt x="179" y="13520"/>
                    <a:pt x="941" y="15936"/>
                    <a:pt x="941" y="15936"/>
                  </a:cubicBezTo>
                  <a:lnTo>
                    <a:pt x="4287" y="17949"/>
                  </a:lnTo>
                  <a:cubicBezTo>
                    <a:pt x="3441" y="15603"/>
                    <a:pt x="2441" y="7376"/>
                    <a:pt x="6144" y="6102"/>
                  </a:cubicBezTo>
                  <a:cubicBezTo>
                    <a:pt x="7364" y="5677"/>
                    <a:pt x="8416" y="5507"/>
                    <a:pt x="9321" y="5507"/>
                  </a:cubicBezTo>
                  <a:cubicBezTo>
                    <a:pt x="11179" y="5507"/>
                    <a:pt x="12415" y="6223"/>
                    <a:pt x="13216" y="6912"/>
                  </a:cubicBezTo>
                  <a:cubicBezTo>
                    <a:pt x="14395" y="7924"/>
                    <a:pt x="13883" y="15817"/>
                    <a:pt x="12919" y="18211"/>
                  </a:cubicBezTo>
                  <a:lnTo>
                    <a:pt x="16955" y="15044"/>
                  </a:lnTo>
                  <a:lnTo>
                    <a:pt x="17372" y="3887"/>
                  </a:lnTo>
                  <a:cubicBezTo>
                    <a:pt x="17372" y="3887"/>
                    <a:pt x="9537" y="185"/>
                    <a:pt x="9335" y="6"/>
                  </a:cubicBezTo>
                  <a:cubicBezTo>
                    <a:pt x="9331" y="3"/>
                    <a:pt x="9324" y="1"/>
                    <a:pt x="9314" y="1"/>
                  </a:cubicBezTo>
                  <a:close/>
                </a:path>
              </a:pathLst>
            </a:custGeom>
            <a:solidFill>
              <a:srgbClr val="1C1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1790996" y="1390959"/>
              <a:ext cx="944973" cy="1381073"/>
            </a:xfrm>
            <a:custGeom>
              <a:avLst/>
              <a:gdLst/>
              <a:ahLst/>
              <a:cxnLst/>
              <a:rect l="l" t="t" r="r" b="b"/>
              <a:pathLst>
                <a:path w="23218" h="33933" extrusionOk="0">
                  <a:moveTo>
                    <a:pt x="11514" y="0"/>
                  </a:moveTo>
                  <a:cubicBezTo>
                    <a:pt x="10180" y="0"/>
                    <a:pt x="1608" y="5453"/>
                    <a:pt x="786" y="12252"/>
                  </a:cubicBezTo>
                  <a:cubicBezTo>
                    <a:pt x="0" y="19050"/>
                    <a:pt x="1786" y="27492"/>
                    <a:pt x="4763" y="33933"/>
                  </a:cubicBezTo>
                  <a:lnTo>
                    <a:pt x="5775" y="33933"/>
                  </a:lnTo>
                  <a:cubicBezTo>
                    <a:pt x="5775" y="33933"/>
                    <a:pt x="4024" y="21324"/>
                    <a:pt x="4477" y="16240"/>
                  </a:cubicBezTo>
                  <a:cubicBezTo>
                    <a:pt x="4882" y="11525"/>
                    <a:pt x="9085" y="10704"/>
                    <a:pt x="11871" y="10704"/>
                  </a:cubicBezTo>
                  <a:cubicBezTo>
                    <a:pt x="14657" y="10704"/>
                    <a:pt x="17764" y="11525"/>
                    <a:pt x="18312" y="15538"/>
                  </a:cubicBezTo>
                  <a:cubicBezTo>
                    <a:pt x="18883" y="19741"/>
                    <a:pt x="16943" y="33576"/>
                    <a:pt x="16943" y="33576"/>
                  </a:cubicBezTo>
                  <a:lnTo>
                    <a:pt x="18967" y="33933"/>
                  </a:lnTo>
                  <a:cubicBezTo>
                    <a:pt x="21277" y="27396"/>
                    <a:pt x="23217" y="17752"/>
                    <a:pt x="22205" y="12156"/>
                  </a:cubicBezTo>
                  <a:cubicBezTo>
                    <a:pt x="21134" y="6263"/>
                    <a:pt x="12859" y="0"/>
                    <a:pt x="11514" y="0"/>
                  </a:cubicBezTo>
                  <a:close/>
                </a:path>
              </a:pathLst>
            </a:custGeom>
            <a:solidFill>
              <a:srgbClr val="424B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1301539" y="3226997"/>
              <a:ext cx="1885590" cy="1256083"/>
            </a:xfrm>
            <a:custGeom>
              <a:avLst/>
              <a:gdLst/>
              <a:ahLst/>
              <a:cxnLst/>
              <a:rect l="l" t="t" r="r" b="b"/>
              <a:pathLst>
                <a:path w="46329" h="30862" extrusionOk="0">
                  <a:moveTo>
                    <a:pt x="441" y="1"/>
                  </a:moveTo>
                  <a:cubicBezTo>
                    <a:pt x="203" y="1"/>
                    <a:pt x="1" y="191"/>
                    <a:pt x="1" y="441"/>
                  </a:cubicBezTo>
                  <a:lnTo>
                    <a:pt x="1" y="30421"/>
                  </a:lnTo>
                  <a:cubicBezTo>
                    <a:pt x="1" y="30671"/>
                    <a:pt x="203" y="30862"/>
                    <a:pt x="441" y="30862"/>
                  </a:cubicBezTo>
                  <a:lnTo>
                    <a:pt x="45876" y="30862"/>
                  </a:lnTo>
                  <a:cubicBezTo>
                    <a:pt x="46138" y="30862"/>
                    <a:pt x="46328" y="30671"/>
                    <a:pt x="46328" y="30421"/>
                  </a:cubicBezTo>
                  <a:lnTo>
                    <a:pt x="46328" y="441"/>
                  </a:lnTo>
                  <a:cubicBezTo>
                    <a:pt x="46328" y="191"/>
                    <a:pt x="46138" y="1"/>
                    <a:pt x="45876" y="1"/>
                  </a:cubicBezTo>
                  <a:close/>
                </a:path>
              </a:pathLst>
            </a:custGeom>
            <a:solidFill>
              <a:srgbClr val="1C1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1092220" y="3508638"/>
              <a:ext cx="330525" cy="521367"/>
            </a:xfrm>
            <a:custGeom>
              <a:avLst/>
              <a:gdLst/>
              <a:ahLst/>
              <a:cxnLst/>
              <a:rect l="l" t="t" r="r" b="b"/>
              <a:pathLst>
                <a:path w="8121" h="12810" extrusionOk="0">
                  <a:moveTo>
                    <a:pt x="3652" y="0"/>
                  </a:moveTo>
                  <a:cubicBezTo>
                    <a:pt x="2300" y="0"/>
                    <a:pt x="1546" y="755"/>
                    <a:pt x="2001" y="2010"/>
                  </a:cubicBezTo>
                  <a:cubicBezTo>
                    <a:pt x="1882" y="2427"/>
                    <a:pt x="286" y="3380"/>
                    <a:pt x="1310" y="4404"/>
                  </a:cubicBezTo>
                  <a:cubicBezTo>
                    <a:pt x="1191" y="4701"/>
                    <a:pt x="0" y="5225"/>
                    <a:pt x="893" y="7035"/>
                  </a:cubicBezTo>
                  <a:cubicBezTo>
                    <a:pt x="393" y="8095"/>
                    <a:pt x="691" y="8976"/>
                    <a:pt x="1691" y="9749"/>
                  </a:cubicBezTo>
                  <a:cubicBezTo>
                    <a:pt x="2120" y="10071"/>
                    <a:pt x="2501" y="10952"/>
                    <a:pt x="3679" y="11952"/>
                  </a:cubicBezTo>
                  <a:cubicBezTo>
                    <a:pt x="4287" y="12476"/>
                    <a:pt x="5144" y="12809"/>
                    <a:pt x="5144" y="12809"/>
                  </a:cubicBezTo>
                  <a:lnTo>
                    <a:pt x="5120" y="8785"/>
                  </a:lnTo>
                  <a:cubicBezTo>
                    <a:pt x="6489" y="8726"/>
                    <a:pt x="7299" y="8404"/>
                    <a:pt x="7501" y="7630"/>
                  </a:cubicBezTo>
                  <a:cubicBezTo>
                    <a:pt x="7501" y="6928"/>
                    <a:pt x="5703" y="6975"/>
                    <a:pt x="5739" y="6904"/>
                  </a:cubicBezTo>
                  <a:cubicBezTo>
                    <a:pt x="6192" y="6785"/>
                    <a:pt x="7561" y="6975"/>
                    <a:pt x="7906" y="5785"/>
                  </a:cubicBezTo>
                  <a:cubicBezTo>
                    <a:pt x="8120" y="4916"/>
                    <a:pt x="6037" y="4749"/>
                    <a:pt x="5263" y="4701"/>
                  </a:cubicBezTo>
                  <a:cubicBezTo>
                    <a:pt x="5261" y="4696"/>
                    <a:pt x="5270" y="4694"/>
                    <a:pt x="5290" y="4694"/>
                  </a:cubicBezTo>
                  <a:cubicBezTo>
                    <a:pt x="5391" y="4694"/>
                    <a:pt x="5768" y="4752"/>
                    <a:pt x="6197" y="4752"/>
                  </a:cubicBezTo>
                  <a:cubicBezTo>
                    <a:pt x="6667" y="4752"/>
                    <a:pt x="7199" y="4683"/>
                    <a:pt x="7501" y="4392"/>
                  </a:cubicBezTo>
                  <a:cubicBezTo>
                    <a:pt x="7918" y="3999"/>
                    <a:pt x="7906" y="3451"/>
                    <a:pt x="7608" y="3106"/>
                  </a:cubicBezTo>
                  <a:cubicBezTo>
                    <a:pt x="7311" y="2772"/>
                    <a:pt x="5322" y="2332"/>
                    <a:pt x="5287" y="2272"/>
                  </a:cubicBezTo>
                  <a:cubicBezTo>
                    <a:pt x="5600" y="2272"/>
                    <a:pt x="5914" y="2323"/>
                    <a:pt x="6163" y="2323"/>
                  </a:cubicBezTo>
                  <a:cubicBezTo>
                    <a:pt x="6367" y="2323"/>
                    <a:pt x="6528" y="2289"/>
                    <a:pt x="6608" y="2165"/>
                  </a:cubicBezTo>
                  <a:cubicBezTo>
                    <a:pt x="7251" y="1237"/>
                    <a:pt x="6037" y="498"/>
                    <a:pt x="5061" y="224"/>
                  </a:cubicBezTo>
                  <a:cubicBezTo>
                    <a:pt x="4546" y="73"/>
                    <a:pt x="4071" y="0"/>
                    <a:pt x="3652"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1215296" y="3585520"/>
              <a:ext cx="92104" cy="15629"/>
            </a:xfrm>
            <a:custGeom>
              <a:avLst/>
              <a:gdLst/>
              <a:ahLst/>
              <a:cxnLst/>
              <a:rect l="l" t="t" r="r" b="b"/>
              <a:pathLst>
                <a:path w="2263" h="384" extrusionOk="0">
                  <a:moveTo>
                    <a:pt x="146" y="1"/>
                  </a:moveTo>
                  <a:cubicBezTo>
                    <a:pt x="54" y="1"/>
                    <a:pt x="1" y="2"/>
                    <a:pt x="1" y="2"/>
                  </a:cubicBezTo>
                  <a:lnTo>
                    <a:pt x="2263" y="383"/>
                  </a:lnTo>
                  <a:cubicBezTo>
                    <a:pt x="1737" y="33"/>
                    <a:pt x="557" y="1"/>
                    <a:pt x="14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1192993" y="3686821"/>
              <a:ext cx="138665" cy="15100"/>
            </a:xfrm>
            <a:custGeom>
              <a:avLst/>
              <a:gdLst/>
              <a:ahLst/>
              <a:cxnLst/>
              <a:rect l="l" t="t" r="r" b="b"/>
              <a:pathLst>
                <a:path w="3407" h="371" extrusionOk="0">
                  <a:moveTo>
                    <a:pt x="225" y="0"/>
                  </a:moveTo>
                  <a:cubicBezTo>
                    <a:pt x="84" y="0"/>
                    <a:pt x="1" y="2"/>
                    <a:pt x="1" y="2"/>
                  </a:cubicBezTo>
                  <a:lnTo>
                    <a:pt x="3406" y="371"/>
                  </a:lnTo>
                  <a:cubicBezTo>
                    <a:pt x="2582" y="32"/>
                    <a:pt x="844" y="0"/>
                    <a:pt x="2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1178951" y="3781610"/>
              <a:ext cx="146886" cy="8018"/>
            </a:xfrm>
            <a:custGeom>
              <a:avLst/>
              <a:gdLst/>
              <a:ahLst/>
              <a:cxnLst/>
              <a:rect l="l" t="t" r="r" b="b"/>
              <a:pathLst>
                <a:path w="3609" h="197" extrusionOk="0">
                  <a:moveTo>
                    <a:pt x="1526" y="0"/>
                  </a:moveTo>
                  <a:cubicBezTo>
                    <a:pt x="994" y="0"/>
                    <a:pt x="447" y="47"/>
                    <a:pt x="1" y="185"/>
                  </a:cubicBezTo>
                  <a:lnTo>
                    <a:pt x="3608" y="197"/>
                  </a:lnTo>
                  <a:cubicBezTo>
                    <a:pt x="3608" y="189"/>
                    <a:pt x="2598" y="0"/>
                    <a:pt x="15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1164910" y="3863742"/>
              <a:ext cx="135734" cy="15873"/>
            </a:xfrm>
            <a:custGeom>
              <a:avLst/>
              <a:gdLst/>
              <a:ahLst/>
              <a:cxnLst/>
              <a:rect l="l" t="t" r="r" b="b"/>
              <a:pathLst>
                <a:path w="3335" h="390" extrusionOk="0">
                  <a:moveTo>
                    <a:pt x="0" y="1"/>
                  </a:moveTo>
                  <a:cubicBezTo>
                    <a:pt x="0" y="1"/>
                    <a:pt x="1606" y="389"/>
                    <a:pt x="3007" y="389"/>
                  </a:cubicBezTo>
                  <a:cubicBezTo>
                    <a:pt x="3118" y="389"/>
                    <a:pt x="3227" y="387"/>
                    <a:pt x="3334" y="382"/>
                  </a:cubicBezTo>
                  <a:lnTo>
                    <a:pt x="3334" y="6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2600721" y="4533413"/>
              <a:ext cx="364428" cy="137485"/>
            </a:xfrm>
            <a:custGeom>
              <a:avLst/>
              <a:gdLst/>
              <a:ahLst/>
              <a:cxnLst/>
              <a:rect l="l" t="t" r="r" b="b"/>
              <a:pathLst>
                <a:path w="8954" h="3378" extrusionOk="0">
                  <a:moveTo>
                    <a:pt x="1" y="1"/>
                  </a:moveTo>
                  <a:cubicBezTo>
                    <a:pt x="485" y="1874"/>
                    <a:pt x="2565" y="3377"/>
                    <a:pt x="4873" y="3377"/>
                  </a:cubicBezTo>
                  <a:cubicBezTo>
                    <a:pt x="6249" y="3377"/>
                    <a:pt x="7705" y="2844"/>
                    <a:pt x="8954" y="1537"/>
                  </a:cubicBezTo>
                  <a:lnTo>
                    <a:pt x="7644" y="1"/>
                  </a:lnTo>
                  <a:close/>
                </a:path>
              </a:pathLst>
            </a:custGeom>
            <a:solidFill>
              <a:srgbClr val="2E2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2649683" y="4533413"/>
              <a:ext cx="474928" cy="92877"/>
            </a:xfrm>
            <a:custGeom>
              <a:avLst/>
              <a:gdLst/>
              <a:ahLst/>
              <a:cxnLst/>
              <a:rect l="l" t="t" r="r" b="b"/>
              <a:pathLst>
                <a:path w="11669" h="2282" extrusionOk="0">
                  <a:moveTo>
                    <a:pt x="0" y="1"/>
                  </a:moveTo>
                  <a:cubicBezTo>
                    <a:pt x="0" y="1"/>
                    <a:pt x="429" y="1084"/>
                    <a:pt x="1834" y="1287"/>
                  </a:cubicBezTo>
                  <a:cubicBezTo>
                    <a:pt x="1834" y="1287"/>
                    <a:pt x="2152" y="2282"/>
                    <a:pt x="5073" y="2282"/>
                  </a:cubicBezTo>
                  <a:cubicBezTo>
                    <a:pt x="5299" y="2282"/>
                    <a:pt x="5540" y="2276"/>
                    <a:pt x="5798" y="2263"/>
                  </a:cubicBezTo>
                  <a:cubicBezTo>
                    <a:pt x="7549" y="2180"/>
                    <a:pt x="7977" y="2096"/>
                    <a:pt x="9180" y="1442"/>
                  </a:cubicBezTo>
                  <a:cubicBezTo>
                    <a:pt x="11668" y="1132"/>
                    <a:pt x="11001" y="1"/>
                    <a:pt x="11001"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2043946" y="2952235"/>
              <a:ext cx="11640" cy="45625"/>
            </a:xfrm>
            <a:custGeom>
              <a:avLst/>
              <a:gdLst/>
              <a:ahLst/>
              <a:cxnLst/>
              <a:rect l="l" t="t" r="r" b="b"/>
              <a:pathLst>
                <a:path w="286" h="1121" fill="none" extrusionOk="0">
                  <a:moveTo>
                    <a:pt x="286" y="1120"/>
                  </a:moveTo>
                  <a:lnTo>
                    <a:pt x="0" y="1"/>
                  </a:lnTo>
                </a:path>
              </a:pathLst>
            </a:custGeom>
            <a:noFill/>
            <a:ln w="74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1964459" y="3547873"/>
              <a:ext cx="589784" cy="661416"/>
            </a:xfrm>
            <a:custGeom>
              <a:avLst/>
              <a:gdLst/>
              <a:ahLst/>
              <a:cxnLst/>
              <a:rect l="l" t="t" r="r" b="b"/>
              <a:pathLst>
                <a:path w="14491" h="16251" extrusionOk="0">
                  <a:moveTo>
                    <a:pt x="7267" y="0"/>
                  </a:moveTo>
                  <a:cubicBezTo>
                    <a:pt x="7222" y="0"/>
                    <a:pt x="7177" y="12"/>
                    <a:pt x="7132" y="34"/>
                  </a:cubicBezTo>
                  <a:cubicBezTo>
                    <a:pt x="4947" y="1375"/>
                    <a:pt x="2774" y="1583"/>
                    <a:pt x="1592" y="1583"/>
                  </a:cubicBezTo>
                  <a:cubicBezTo>
                    <a:pt x="1557" y="1583"/>
                    <a:pt x="1522" y="1583"/>
                    <a:pt x="1489" y="1582"/>
                  </a:cubicBezTo>
                  <a:cubicBezTo>
                    <a:pt x="894" y="1558"/>
                    <a:pt x="524" y="1499"/>
                    <a:pt x="524" y="1499"/>
                  </a:cubicBezTo>
                  <a:cubicBezTo>
                    <a:pt x="508" y="1496"/>
                    <a:pt x="491" y="1495"/>
                    <a:pt x="474" y="1495"/>
                  </a:cubicBezTo>
                  <a:cubicBezTo>
                    <a:pt x="420" y="1495"/>
                    <a:pt x="368" y="1510"/>
                    <a:pt x="322" y="1546"/>
                  </a:cubicBezTo>
                  <a:cubicBezTo>
                    <a:pt x="263" y="1594"/>
                    <a:pt x="227" y="1666"/>
                    <a:pt x="227" y="1725"/>
                  </a:cubicBezTo>
                  <a:cubicBezTo>
                    <a:pt x="227" y="1773"/>
                    <a:pt x="1" y="6535"/>
                    <a:pt x="2680" y="11417"/>
                  </a:cubicBezTo>
                  <a:cubicBezTo>
                    <a:pt x="3513" y="12953"/>
                    <a:pt x="4846" y="14429"/>
                    <a:pt x="6942" y="16191"/>
                  </a:cubicBezTo>
                  <a:cubicBezTo>
                    <a:pt x="6990" y="16239"/>
                    <a:pt x="7049" y="16251"/>
                    <a:pt x="7109" y="16251"/>
                  </a:cubicBezTo>
                  <a:cubicBezTo>
                    <a:pt x="7168" y="16251"/>
                    <a:pt x="7204" y="16239"/>
                    <a:pt x="7263" y="16191"/>
                  </a:cubicBezTo>
                  <a:cubicBezTo>
                    <a:pt x="9276" y="14679"/>
                    <a:pt x="10692" y="13203"/>
                    <a:pt x="11585" y="11702"/>
                  </a:cubicBezTo>
                  <a:cubicBezTo>
                    <a:pt x="14431" y="6940"/>
                    <a:pt x="14491" y="2058"/>
                    <a:pt x="14491" y="1999"/>
                  </a:cubicBezTo>
                  <a:cubicBezTo>
                    <a:pt x="14491" y="1927"/>
                    <a:pt x="14455" y="1844"/>
                    <a:pt x="14395" y="1808"/>
                  </a:cubicBezTo>
                  <a:cubicBezTo>
                    <a:pt x="14349" y="1771"/>
                    <a:pt x="14302" y="1741"/>
                    <a:pt x="14250" y="1741"/>
                  </a:cubicBezTo>
                  <a:cubicBezTo>
                    <a:pt x="14236" y="1741"/>
                    <a:pt x="14220" y="1744"/>
                    <a:pt x="14205" y="1749"/>
                  </a:cubicBezTo>
                  <a:cubicBezTo>
                    <a:pt x="14205" y="1749"/>
                    <a:pt x="13776" y="1785"/>
                    <a:pt x="13121" y="1785"/>
                  </a:cubicBezTo>
                  <a:cubicBezTo>
                    <a:pt x="11871" y="1773"/>
                    <a:pt x="9454" y="1511"/>
                    <a:pt x="7418" y="46"/>
                  </a:cubicBezTo>
                  <a:cubicBezTo>
                    <a:pt x="7368" y="15"/>
                    <a:pt x="7318" y="0"/>
                    <a:pt x="7267" y="0"/>
                  </a:cubicBezTo>
                  <a:close/>
                </a:path>
              </a:pathLst>
            </a:custGeom>
            <a:solidFill>
              <a:srgbClr val="DD9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2223718" y="3729027"/>
              <a:ext cx="79528" cy="306797"/>
            </a:xfrm>
            <a:custGeom>
              <a:avLst/>
              <a:gdLst/>
              <a:ahLst/>
              <a:cxnLst/>
              <a:rect l="l" t="t" r="r" b="b"/>
              <a:pathLst>
                <a:path w="1954" h="7538" extrusionOk="0">
                  <a:moveTo>
                    <a:pt x="120" y="1"/>
                  </a:moveTo>
                  <a:lnTo>
                    <a:pt x="477" y="4799"/>
                  </a:lnTo>
                  <a:lnTo>
                    <a:pt x="1548" y="4799"/>
                  </a:lnTo>
                  <a:lnTo>
                    <a:pt x="1905" y="1"/>
                  </a:lnTo>
                  <a:close/>
                  <a:moveTo>
                    <a:pt x="1001" y="5585"/>
                  </a:moveTo>
                  <a:cubicBezTo>
                    <a:pt x="453" y="5585"/>
                    <a:pt x="0" y="6025"/>
                    <a:pt x="0" y="6537"/>
                  </a:cubicBezTo>
                  <a:cubicBezTo>
                    <a:pt x="0" y="7078"/>
                    <a:pt x="430" y="7537"/>
                    <a:pt x="980" y="7537"/>
                  </a:cubicBezTo>
                  <a:cubicBezTo>
                    <a:pt x="987" y="7537"/>
                    <a:pt x="994" y="7537"/>
                    <a:pt x="1001" y="7537"/>
                  </a:cubicBezTo>
                  <a:cubicBezTo>
                    <a:pt x="1524" y="7537"/>
                    <a:pt x="1953" y="7085"/>
                    <a:pt x="1953" y="6537"/>
                  </a:cubicBezTo>
                  <a:cubicBezTo>
                    <a:pt x="1953" y="6025"/>
                    <a:pt x="1524" y="5585"/>
                    <a:pt x="1001" y="5585"/>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2632711" y="2657611"/>
              <a:ext cx="401750" cy="366422"/>
            </a:xfrm>
            <a:custGeom>
              <a:avLst/>
              <a:gdLst/>
              <a:ahLst/>
              <a:cxnLst/>
              <a:rect l="l" t="t" r="r" b="b"/>
              <a:pathLst>
                <a:path w="9871" h="9003" extrusionOk="0">
                  <a:moveTo>
                    <a:pt x="7620" y="1"/>
                  </a:moveTo>
                  <a:cubicBezTo>
                    <a:pt x="6382" y="1"/>
                    <a:pt x="5394" y="1001"/>
                    <a:pt x="5394" y="2227"/>
                  </a:cubicBezTo>
                  <a:cubicBezTo>
                    <a:pt x="5394" y="2739"/>
                    <a:pt x="5572" y="3216"/>
                    <a:pt x="5846" y="3585"/>
                  </a:cubicBezTo>
                  <a:lnTo>
                    <a:pt x="2334" y="6621"/>
                  </a:lnTo>
                  <a:cubicBezTo>
                    <a:pt x="2084" y="6383"/>
                    <a:pt x="1762" y="6228"/>
                    <a:pt x="1381" y="6228"/>
                  </a:cubicBezTo>
                  <a:cubicBezTo>
                    <a:pt x="631" y="6228"/>
                    <a:pt x="0" y="6859"/>
                    <a:pt x="0" y="7621"/>
                  </a:cubicBezTo>
                  <a:cubicBezTo>
                    <a:pt x="0" y="8371"/>
                    <a:pt x="631" y="9002"/>
                    <a:pt x="1381" y="9002"/>
                  </a:cubicBezTo>
                  <a:cubicBezTo>
                    <a:pt x="2143" y="9002"/>
                    <a:pt x="2774" y="8371"/>
                    <a:pt x="2774" y="7621"/>
                  </a:cubicBezTo>
                  <a:cubicBezTo>
                    <a:pt x="2774" y="7323"/>
                    <a:pt x="2667" y="7038"/>
                    <a:pt x="2513" y="6811"/>
                  </a:cubicBezTo>
                  <a:lnTo>
                    <a:pt x="6025" y="3775"/>
                  </a:lnTo>
                  <a:cubicBezTo>
                    <a:pt x="6430" y="4192"/>
                    <a:pt x="7001" y="4466"/>
                    <a:pt x="7632" y="4466"/>
                  </a:cubicBezTo>
                  <a:cubicBezTo>
                    <a:pt x="8870" y="4466"/>
                    <a:pt x="9871" y="3466"/>
                    <a:pt x="9871" y="2227"/>
                  </a:cubicBezTo>
                  <a:cubicBezTo>
                    <a:pt x="9835" y="1001"/>
                    <a:pt x="8847" y="1"/>
                    <a:pt x="76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1"/>
            <p:cNvSpPr/>
            <p:nvPr/>
          </p:nvSpPr>
          <p:spPr>
            <a:xfrm>
              <a:off x="2264418" y="4879399"/>
              <a:ext cx="914936" cy="109564"/>
            </a:xfrm>
            <a:custGeom>
              <a:avLst/>
              <a:gdLst/>
              <a:ahLst/>
              <a:cxnLst/>
              <a:rect l="l" t="t" r="r" b="b"/>
              <a:pathLst>
                <a:path w="22480" h="2692" extrusionOk="0">
                  <a:moveTo>
                    <a:pt x="1" y="1"/>
                  </a:moveTo>
                  <a:lnTo>
                    <a:pt x="1" y="2692"/>
                  </a:lnTo>
                  <a:lnTo>
                    <a:pt x="22480" y="2692"/>
                  </a:lnTo>
                  <a:lnTo>
                    <a:pt x="22480"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a:off x="2434014" y="5036907"/>
              <a:ext cx="745828" cy="54294"/>
            </a:xfrm>
            <a:custGeom>
              <a:avLst/>
              <a:gdLst/>
              <a:ahLst/>
              <a:cxnLst/>
              <a:rect l="l" t="t" r="r" b="b"/>
              <a:pathLst>
                <a:path w="18325" h="1334" extrusionOk="0">
                  <a:moveTo>
                    <a:pt x="1" y="1"/>
                  </a:moveTo>
                  <a:lnTo>
                    <a:pt x="1" y="1334"/>
                  </a:lnTo>
                  <a:lnTo>
                    <a:pt x="18324" y="1334"/>
                  </a:lnTo>
                  <a:lnTo>
                    <a:pt x="18324"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2434014" y="5126079"/>
              <a:ext cx="745828" cy="54294"/>
            </a:xfrm>
            <a:custGeom>
              <a:avLst/>
              <a:gdLst/>
              <a:ahLst/>
              <a:cxnLst/>
              <a:rect l="l" t="t" r="r" b="b"/>
              <a:pathLst>
                <a:path w="18325" h="1334" extrusionOk="0">
                  <a:moveTo>
                    <a:pt x="1" y="0"/>
                  </a:moveTo>
                  <a:lnTo>
                    <a:pt x="1" y="1334"/>
                  </a:lnTo>
                  <a:lnTo>
                    <a:pt x="18324" y="1334"/>
                  </a:lnTo>
                  <a:lnTo>
                    <a:pt x="18324"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2689895" y="5214764"/>
              <a:ext cx="489947" cy="54782"/>
            </a:xfrm>
            <a:custGeom>
              <a:avLst/>
              <a:gdLst/>
              <a:ahLst/>
              <a:cxnLst/>
              <a:rect l="l" t="t" r="r" b="b"/>
              <a:pathLst>
                <a:path w="12038" h="1346" extrusionOk="0">
                  <a:moveTo>
                    <a:pt x="0" y="0"/>
                  </a:moveTo>
                  <a:lnTo>
                    <a:pt x="0" y="1345"/>
                  </a:lnTo>
                  <a:lnTo>
                    <a:pt x="12037" y="1345"/>
                  </a:lnTo>
                  <a:lnTo>
                    <a:pt x="12037"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2894859" y="2508365"/>
              <a:ext cx="94546" cy="94546"/>
            </a:xfrm>
            <a:custGeom>
              <a:avLst/>
              <a:gdLst/>
              <a:ahLst/>
              <a:cxnLst/>
              <a:rect l="l" t="t" r="r" b="b"/>
              <a:pathLst>
                <a:path w="2323" h="2323" extrusionOk="0">
                  <a:moveTo>
                    <a:pt x="1167" y="1"/>
                  </a:moveTo>
                  <a:cubicBezTo>
                    <a:pt x="524" y="1"/>
                    <a:pt x="1" y="525"/>
                    <a:pt x="1" y="1168"/>
                  </a:cubicBezTo>
                  <a:cubicBezTo>
                    <a:pt x="1" y="1811"/>
                    <a:pt x="524" y="2323"/>
                    <a:pt x="1167" y="2323"/>
                  </a:cubicBezTo>
                  <a:cubicBezTo>
                    <a:pt x="1810" y="2323"/>
                    <a:pt x="2322" y="1811"/>
                    <a:pt x="2322" y="1168"/>
                  </a:cubicBezTo>
                  <a:cubicBezTo>
                    <a:pt x="2322" y="525"/>
                    <a:pt x="1810" y="1"/>
                    <a:pt x="11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105261" y="1271750"/>
              <a:ext cx="486080" cy="429385"/>
            </a:xfrm>
            <a:custGeom>
              <a:avLst/>
              <a:gdLst/>
              <a:ahLst/>
              <a:cxnLst/>
              <a:rect l="l" t="t" r="r" b="b"/>
              <a:pathLst>
                <a:path w="11943" h="10550" extrusionOk="0">
                  <a:moveTo>
                    <a:pt x="7371" y="0"/>
                  </a:moveTo>
                  <a:lnTo>
                    <a:pt x="1" y="10549"/>
                  </a:lnTo>
                  <a:lnTo>
                    <a:pt x="4573" y="10549"/>
                  </a:lnTo>
                  <a:lnTo>
                    <a:pt x="119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195186" y="1271750"/>
              <a:ext cx="485103" cy="429385"/>
            </a:xfrm>
            <a:custGeom>
              <a:avLst/>
              <a:gdLst/>
              <a:ahLst/>
              <a:cxnLst/>
              <a:rect l="l" t="t" r="r" b="b"/>
              <a:pathLst>
                <a:path w="11919" h="10550" extrusionOk="0">
                  <a:moveTo>
                    <a:pt x="7359" y="0"/>
                  </a:moveTo>
                  <a:lnTo>
                    <a:pt x="1" y="10549"/>
                  </a:lnTo>
                  <a:lnTo>
                    <a:pt x="4573" y="10549"/>
                  </a:lnTo>
                  <a:lnTo>
                    <a:pt x="1191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495633" y="1271750"/>
              <a:ext cx="485103" cy="429385"/>
            </a:xfrm>
            <a:custGeom>
              <a:avLst/>
              <a:gdLst/>
              <a:ahLst/>
              <a:cxnLst/>
              <a:rect l="l" t="t" r="r" b="b"/>
              <a:pathLst>
                <a:path w="11919" h="10550" extrusionOk="0">
                  <a:moveTo>
                    <a:pt x="7359" y="0"/>
                  </a:moveTo>
                  <a:lnTo>
                    <a:pt x="1" y="10549"/>
                  </a:lnTo>
                  <a:lnTo>
                    <a:pt x="4561" y="10549"/>
                  </a:lnTo>
                  <a:lnTo>
                    <a:pt x="1191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792702" y="1271750"/>
              <a:ext cx="485103" cy="429385"/>
            </a:xfrm>
            <a:custGeom>
              <a:avLst/>
              <a:gdLst/>
              <a:ahLst/>
              <a:cxnLst/>
              <a:rect l="l" t="t" r="r" b="b"/>
              <a:pathLst>
                <a:path w="11919" h="10550" extrusionOk="0">
                  <a:moveTo>
                    <a:pt x="7346" y="0"/>
                  </a:moveTo>
                  <a:lnTo>
                    <a:pt x="0" y="10549"/>
                  </a:lnTo>
                  <a:lnTo>
                    <a:pt x="4560" y="10549"/>
                  </a:lnTo>
                  <a:lnTo>
                    <a:pt x="1191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pic>
        <p:nvPicPr>
          <p:cNvPr id="776" name="Google Shape;776;p42"/>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777" name="Google Shape;777;p42"/>
          <p:cNvGrpSpPr/>
          <p:nvPr/>
        </p:nvGrpSpPr>
        <p:grpSpPr>
          <a:xfrm>
            <a:off x="6365911" y="4069360"/>
            <a:ext cx="2530606" cy="901665"/>
            <a:chOff x="465711" y="3460810"/>
            <a:chExt cx="2530606" cy="901665"/>
          </a:xfrm>
        </p:grpSpPr>
        <p:sp>
          <p:nvSpPr>
            <p:cNvPr id="778" name="Google Shape;778;p42"/>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2"/>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2"/>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2"/>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2"/>
          <p:cNvGrpSpPr/>
          <p:nvPr/>
        </p:nvGrpSpPr>
        <p:grpSpPr>
          <a:xfrm>
            <a:off x="7332750" y="4273950"/>
            <a:ext cx="1348200" cy="590050"/>
            <a:chOff x="1432550" y="3671325"/>
            <a:chExt cx="1348200" cy="590050"/>
          </a:xfrm>
        </p:grpSpPr>
        <p:sp>
          <p:nvSpPr>
            <p:cNvPr id="783" name="Google Shape;783;p42"/>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South Korea</a:t>
              </a:r>
              <a:endParaRPr sz="1500" b="1">
                <a:solidFill>
                  <a:srgbClr val="000000"/>
                </a:solidFill>
                <a:latin typeface="Fira Sans"/>
                <a:ea typeface="Fira Sans"/>
                <a:cs typeface="Fira Sans"/>
                <a:sym typeface="Fira Sans"/>
              </a:endParaRPr>
            </a:p>
          </p:txBody>
        </p:sp>
        <p:sp>
          <p:nvSpPr>
            <p:cNvPr id="784" name="Google Shape;784;p42"/>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Republic of Seoul</a:t>
              </a:r>
              <a:endParaRPr sz="1300">
                <a:solidFill>
                  <a:srgbClr val="000000"/>
                </a:solidFill>
                <a:latin typeface="Fira Sans"/>
                <a:ea typeface="Fira Sans"/>
                <a:cs typeface="Fira Sans"/>
                <a:sym typeface="Fira Sans"/>
              </a:endParaRPr>
            </a:p>
          </p:txBody>
        </p:sp>
      </p:grpSp>
      <p:pic>
        <p:nvPicPr>
          <p:cNvPr id="785" name="Google Shape;785;p42"/>
          <p:cNvPicPr preferRelativeResize="0"/>
          <p:nvPr/>
        </p:nvPicPr>
        <p:blipFill>
          <a:blip r:embed="rId4">
            <a:alphaModFix/>
          </a:blip>
          <a:stretch>
            <a:fillRect/>
          </a:stretch>
        </p:blipFill>
        <p:spPr>
          <a:xfrm>
            <a:off x="6439851" y="4143974"/>
            <a:ext cx="752401" cy="75241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6"/>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rgbClr val="595959"/>
                </a:solidFill>
              </a:rPr>
              <a:t>Internet Of Things (IoT)</a:t>
            </a:r>
            <a:endParaRPr>
              <a:solidFill>
                <a:srgbClr val="595959"/>
              </a:solidFill>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grpSp>
        <p:nvGrpSpPr>
          <p:cNvPr id="111" name="Google Shape;111;p26"/>
          <p:cNvGrpSpPr/>
          <p:nvPr/>
        </p:nvGrpSpPr>
        <p:grpSpPr>
          <a:xfrm>
            <a:off x="5859816" y="2352287"/>
            <a:ext cx="3167621" cy="2600235"/>
            <a:chOff x="2874288" y="1572950"/>
            <a:chExt cx="3360871" cy="2758870"/>
          </a:xfrm>
        </p:grpSpPr>
        <p:sp>
          <p:nvSpPr>
            <p:cNvPr id="112" name="Google Shape;112;p26"/>
            <p:cNvSpPr/>
            <p:nvPr/>
          </p:nvSpPr>
          <p:spPr>
            <a:xfrm>
              <a:off x="2874288" y="1848875"/>
              <a:ext cx="3360871" cy="2282562"/>
            </a:xfrm>
            <a:custGeom>
              <a:avLst/>
              <a:gdLst/>
              <a:ahLst/>
              <a:cxnLst/>
              <a:rect l="l" t="t" r="r" b="b"/>
              <a:pathLst>
                <a:path w="84833" h="57615" extrusionOk="0">
                  <a:moveTo>
                    <a:pt x="84833" y="57615"/>
                  </a:moveTo>
                  <a:lnTo>
                    <a:pt x="84833" y="42422"/>
                  </a:lnTo>
                  <a:cubicBezTo>
                    <a:pt x="84833" y="18991"/>
                    <a:pt x="65842" y="1"/>
                    <a:pt x="42423" y="1"/>
                  </a:cubicBezTo>
                  <a:lnTo>
                    <a:pt x="42423" y="1"/>
                  </a:lnTo>
                  <a:cubicBezTo>
                    <a:pt x="18991" y="1"/>
                    <a:pt x="1" y="18991"/>
                    <a:pt x="1" y="42422"/>
                  </a:cubicBezTo>
                  <a:lnTo>
                    <a:pt x="1" y="57615"/>
                  </a:lnTo>
                  <a:close/>
                </a:path>
              </a:pathLst>
            </a:custGeom>
            <a:gradFill>
              <a:gsLst>
                <a:gs pos="0">
                  <a:srgbClr val="2A2A9A"/>
                </a:gs>
                <a:gs pos="100000">
                  <a:srgbClr val="11113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6"/>
            <p:cNvSpPr/>
            <p:nvPr/>
          </p:nvSpPr>
          <p:spPr>
            <a:xfrm>
              <a:off x="2874288" y="3930851"/>
              <a:ext cx="3360871" cy="400969"/>
            </a:xfrm>
            <a:custGeom>
              <a:avLst/>
              <a:gdLst/>
              <a:ahLst/>
              <a:cxnLst/>
              <a:rect l="l" t="t" r="r" b="b"/>
              <a:pathLst>
                <a:path w="84833" h="10121" extrusionOk="0">
                  <a:moveTo>
                    <a:pt x="84833" y="5061"/>
                  </a:moveTo>
                  <a:cubicBezTo>
                    <a:pt x="84833" y="7847"/>
                    <a:pt x="65842" y="10121"/>
                    <a:pt x="42423" y="10121"/>
                  </a:cubicBezTo>
                  <a:cubicBezTo>
                    <a:pt x="18991" y="10121"/>
                    <a:pt x="1" y="7847"/>
                    <a:pt x="1" y="5061"/>
                  </a:cubicBezTo>
                  <a:cubicBezTo>
                    <a:pt x="1" y="2263"/>
                    <a:pt x="18991" y="1"/>
                    <a:pt x="42423" y="1"/>
                  </a:cubicBezTo>
                  <a:cubicBezTo>
                    <a:pt x="65842" y="1"/>
                    <a:pt x="84833" y="2263"/>
                    <a:pt x="84833" y="5061"/>
                  </a:cubicBezTo>
                  <a:close/>
                </a:path>
              </a:pathLst>
            </a:custGeom>
            <a:gradFill>
              <a:gsLst>
                <a:gs pos="0">
                  <a:srgbClr val="A588D1"/>
                </a:gs>
                <a:gs pos="100000">
                  <a:srgbClr val="63439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6"/>
            <p:cNvSpPr/>
            <p:nvPr/>
          </p:nvSpPr>
          <p:spPr>
            <a:xfrm>
              <a:off x="2874288" y="2124800"/>
              <a:ext cx="2059001" cy="2195800"/>
            </a:xfrm>
            <a:custGeom>
              <a:avLst/>
              <a:gdLst/>
              <a:ahLst/>
              <a:cxnLst/>
              <a:rect l="l" t="t" r="r" b="b"/>
              <a:pathLst>
                <a:path w="51972" h="55425" extrusionOk="0">
                  <a:moveTo>
                    <a:pt x="18896" y="1"/>
                  </a:moveTo>
                  <a:lnTo>
                    <a:pt x="1" y="50650"/>
                  </a:lnTo>
                  <a:lnTo>
                    <a:pt x="28397" y="55424"/>
                  </a:lnTo>
                  <a:lnTo>
                    <a:pt x="18670" y="47757"/>
                  </a:lnTo>
                  <a:lnTo>
                    <a:pt x="51971" y="36100"/>
                  </a:lnTo>
                  <a:lnTo>
                    <a:pt x="38517" y="1"/>
                  </a:lnTo>
                  <a:close/>
                </a:path>
              </a:pathLst>
            </a:custGeom>
            <a:gradFill>
              <a:gsLst>
                <a:gs pos="0">
                  <a:srgbClr val="FFFFFF"/>
                </a:gs>
                <a:gs pos="100000">
                  <a:srgbClr val="BEBEB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6"/>
            <p:cNvSpPr/>
            <p:nvPr/>
          </p:nvSpPr>
          <p:spPr>
            <a:xfrm>
              <a:off x="3261059" y="2124800"/>
              <a:ext cx="1500037" cy="1918913"/>
            </a:xfrm>
            <a:custGeom>
              <a:avLst/>
              <a:gdLst/>
              <a:ahLst/>
              <a:cxnLst/>
              <a:rect l="l" t="t" r="r" b="b"/>
              <a:pathLst>
                <a:path w="37863" h="48436" extrusionOk="0">
                  <a:moveTo>
                    <a:pt x="25754" y="1"/>
                  </a:moveTo>
                  <a:lnTo>
                    <a:pt x="18932" y="1"/>
                  </a:lnTo>
                  <a:lnTo>
                    <a:pt x="12133" y="1"/>
                  </a:lnTo>
                  <a:lnTo>
                    <a:pt x="1" y="48435"/>
                  </a:lnTo>
                  <a:lnTo>
                    <a:pt x="18932" y="48435"/>
                  </a:lnTo>
                  <a:lnTo>
                    <a:pt x="37863" y="48435"/>
                  </a:lnTo>
                  <a:close/>
                </a:path>
              </a:pathLst>
            </a:custGeom>
            <a:solidFill>
              <a:srgbClr val="FFFFFF">
                <a:alpha val="35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6"/>
            <p:cNvSpPr/>
            <p:nvPr/>
          </p:nvSpPr>
          <p:spPr>
            <a:xfrm>
              <a:off x="3976128" y="1963959"/>
              <a:ext cx="69846" cy="2014193"/>
            </a:xfrm>
            <a:custGeom>
              <a:avLst/>
              <a:gdLst/>
              <a:ahLst/>
              <a:cxnLst/>
              <a:rect l="l" t="t" r="r" b="b"/>
              <a:pathLst>
                <a:path w="1763" h="50841" extrusionOk="0">
                  <a:moveTo>
                    <a:pt x="1" y="1"/>
                  </a:moveTo>
                  <a:lnTo>
                    <a:pt x="1763" y="1"/>
                  </a:lnTo>
                  <a:lnTo>
                    <a:pt x="1763" y="50840"/>
                  </a:lnTo>
                  <a:lnTo>
                    <a:pt x="1" y="5084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6"/>
            <p:cNvSpPr/>
            <p:nvPr/>
          </p:nvSpPr>
          <p:spPr>
            <a:xfrm>
              <a:off x="4378468" y="2284254"/>
              <a:ext cx="1268433" cy="1108022"/>
            </a:xfrm>
            <a:custGeom>
              <a:avLst/>
              <a:gdLst/>
              <a:ahLst/>
              <a:cxnLst/>
              <a:rect l="l" t="t" r="r" b="b"/>
              <a:pathLst>
                <a:path w="32017" h="27968" extrusionOk="0">
                  <a:moveTo>
                    <a:pt x="32016" y="0"/>
                  </a:moveTo>
                  <a:lnTo>
                    <a:pt x="10311" y="0"/>
                  </a:lnTo>
                  <a:lnTo>
                    <a:pt x="8133" y="0"/>
                  </a:lnTo>
                  <a:lnTo>
                    <a:pt x="7192" y="0"/>
                  </a:lnTo>
                  <a:cubicBezTo>
                    <a:pt x="4858" y="0"/>
                    <a:pt x="2894" y="1750"/>
                    <a:pt x="2632" y="4072"/>
                  </a:cubicBezTo>
                  <a:lnTo>
                    <a:pt x="1" y="27968"/>
                  </a:lnTo>
                  <a:lnTo>
                    <a:pt x="12478" y="27968"/>
                  </a:lnTo>
                  <a:lnTo>
                    <a:pt x="12478" y="23836"/>
                  </a:lnTo>
                  <a:lnTo>
                    <a:pt x="32005" y="23836"/>
                  </a:lnTo>
                  <a:lnTo>
                    <a:pt x="32005" y="0"/>
                  </a:lnTo>
                  <a:close/>
                </a:path>
              </a:pathLst>
            </a:custGeom>
            <a:gradFill>
              <a:gsLst>
                <a:gs pos="0">
                  <a:srgbClr val="A588D1"/>
                </a:gs>
                <a:gs pos="100000">
                  <a:srgbClr val="63439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6"/>
            <p:cNvSpPr/>
            <p:nvPr/>
          </p:nvSpPr>
          <p:spPr>
            <a:xfrm>
              <a:off x="5297282" y="2284254"/>
              <a:ext cx="493911" cy="1108498"/>
            </a:xfrm>
            <a:custGeom>
              <a:avLst/>
              <a:gdLst/>
              <a:ahLst/>
              <a:cxnLst/>
              <a:rect l="l" t="t" r="r" b="b"/>
              <a:pathLst>
                <a:path w="12467" h="27980" extrusionOk="0">
                  <a:moveTo>
                    <a:pt x="12467" y="27980"/>
                  </a:moveTo>
                  <a:lnTo>
                    <a:pt x="1" y="27980"/>
                  </a:lnTo>
                  <a:lnTo>
                    <a:pt x="2632" y="4072"/>
                  </a:lnTo>
                  <a:cubicBezTo>
                    <a:pt x="2882" y="1750"/>
                    <a:pt x="4847" y="0"/>
                    <a:pt x="7180" y="0"/>
                  </a:cubicBezTo>
                  <a:lnTo>
                    <a:pt x="10300" y="0"/>
                  </a:lnTo>
                  <a:cubicBezTo>
                    <a:pt x="11502" y="0"/>
                    <a:pt x="12467" y="964"/>
                    <a:pt x="12467" y="2167"/>
                  </a:cubicBezTo>
                  <a:close/>
                </a:path>
              </a:pathLst>
            </a:custGeom>
            <a:gradFill>
              <a:gsLst>
                <a:gs pos="0">
                  <a:srgbClr val="BA8CC4"/>
                </a:gs>
                <a:gs pos="100000">
                  <a:srgbClr val="784D8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6"/>
            <p:cNvSpPr/>
            <p:nvPr/>
          </p:nvSpPr>
          <p:spPr>
            <a:xfrm>
              <a:off x="3779910" y="2935144"/>
              <a:ext cx="786843" cy="1108537"/>
            </a:xfrm>
            <a:custGeom>
              <a:avLst/>
              <a:gdLst/>
              <a:ahLst/>
              <a:cxnLst/>
              <a:rect l="l" t="t" r="r" b="b"/>
              <a:pathLst>
                <a:path w="19861" h="27981" extrusionOk="0">
                  <a:moveTo>
                    <a:pt x="1" y="1"/>
                  </a:moveTo>
                  <a:lnTo>
                    <a:pt x="1" y="27980"/>
                  </a:lnTo>
                  <a:lnTo>
                    <a:pt x="18312" y="27980"/>
                  </a:lnTo>
                  <a:cubicBezTo>
                    <a:pt x="19158" y="27980"/>
                    <a:pt x="19860" y="27290"/>
                    <a:pt x="19836" y="26432"/>
                  </a:cubicBezTo>
                  <a:lnTo>
                    <a:pt x="19836" y="1525"/>
                  </a:lnTo>
                  <a:cubicBezTo>
                    <a:pt x="19836" y="679"/>
                    <a:pt x="19158" y="1"/>
                    <a:pt x="18312" y="1"/>
                  </a:cubicBezTo>
                  <a:close/>
                </a:path>
              </a:pathLst>
            </a:custGeom>
            <a:gradFill>
              <a:gsLst>
                <a:gs pos="0">
                  <a:srgbClr val="A588D1"/>
                </a:gs>
                <a:gs pos="100000">
                  <a:srgbClr val="63439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6"/>
            <p:cNvSpPr/>
            <p:nvPr/>
          </p:nvSpPr>
          <p:spPr>
            <a:xfrm>
              <a:off x="3593596" y="2935144"/>
              <a:ext cx="372682" cy="1108537"/>
            </a:xfrm>
            <a:custGeom>
              <a:avLst/>
              <a:gdLst/>
              <a:ahLst/>
              <a:cxnLst/>
              <a:rect l="l" t="t" r="r" b="b"/>
              <a:pathLst>
                <a:path w="9407" h="27981" extrusionOk="0">
                  <a:moveTo>
                    <a:pt x="9407" y="27980"/>
                  </a:moveTo>
                  <a:lnTo>
                    <a:pt x="1167" y="27980"/>
                  </a:lnTo>
                  <a:cubicBezTo>
                    <a:pt x="524" y="27980"/>
                    <a:pt x="1" y="27456"/>
                    <a:pt x="1" y="26813"/>
                  </a:cubicBezTo>
                  <a:lnTo>
                    <a:pt x="1" y="2763"/>
                  </a:lnTo>
                  <a:cubicBezTo>
                    <a:pt x="1" y="1227"/>
                    <a:pt x="1239" y="1"/>
                    <a:pt x="2775" y="1"/>
                  </a:cubicBezTo>
                  <a:lnTo>
                    <a:pt x="6632" y="1"/>
                  </a:lnTo>
                  <a:cubicBezTo>
                    <a:pt x="8156" y="1"/>
                    <a:pt x="9395" y="1227"/>
                    <a:pt x="9395" y="2763"/>
                  </a:cubicBezTo>
                  <a:lnTo>
                    <a:pt x="9395" y="27980"/>
                  </a:lnTo>
                  <a:close/>
                </a:path>
              </a:pathLst>
            </a:custGeom>
            <a:gradFill>
              <a:gsLst>
                <a:gs pos="0">
                  <a:srgbClr val="BA8CC4"/>
                </a:gs>
                <a:gs pos="100000">
                  <a:srgbClr val="784D8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6"/>
            <p:cNvSpPr/>
            <p:nvPr/>
          </p:nvSpPr>
          <p:spPr>
            <a:xfrm>
              <a:off x="3966224" y="3360619"/>
              <a:ext cx="1150492" cy="332074"/>
            </a:xfrm>
            <a:custGeom>
              <a:avLst/>
              <a:gdLst/>
              <a:ahLst/>
              <a:cxnLst/>
              <a:rect l="l" t="t" r="r" b="b"/>
              <a:pathLst>
                <a:path w="29040" h="8382" extrusionOk="0">
                  <a:moveTo>
                    <a:pt x="1" y="0"/>
                  </a:moveTo>
                  <a:lnTo>
                    <a:pt x="29040" y="0"/>
                  </a:lnTo>
                  <a:lnTo>
                    <a:pt x="29040" y="8382"/>
                  </a:lnTo>
                  <a:lnTo>
                    <a:pt x="1" y="8382"/>
                  </a:lnTo>
                  <a:close/>
                </a:path>
              </a:pathLst>
            </a:custGeom>
            <a:gradFill>
              <a:gsLst>
                <a:gs pos="0">
                  <a:srgbClr val="BA8CC4"/>
                </a:gs>
                <a:gs pos="100000">
                  <a:srgbClr val="784D8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6"/>
            <p:cNvSpPr/>
            <p:nvPr/>
          </p:nvSpPr>
          <p:spPr>
            <a:xfrm>
              <a:off x="3966224" y="3692680"/>
              <a:ext cx="1150492" cy="350496"/>
            </a:xfrm>
            <a:custGeom>
              <a:avLst/>
              <a:gdLst/>
              <a:ahLst/>
              <a:cxnLst/>
              <a:rect l="l" t="t" r="r" b="b"/>
              <a:pathLst>
                <a:path w="29040" h="8847" extrusionOk="0">
                  <a:moveTo>
                    <a:pt x="1" y="0"/>
                  </a:moveTo>
                  <a:lnTo>
                    <a:pt x="29040" y="0"/>
                  </a:lnTo>
                  <a:lnTo>
                    <a:pt x="29040" y="8846"/>
                  </a:lnTo>
                  <a:lnTo>
                    <a:pt x="1" y="8846"/>
                  </a:lnTo>
                  <a:close/>
                </a:path>
              </a:pathLst>
            </a:custGeom>
            <a:gradFill>
              <a:gsLst>
                <a:gs pos="0">
                  <a:srgbClr val="A588D1"/>
                </a:gs>
                <a:gs pos="100000">
                  <a:srgbClr val="63439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6"/>
            <p:cNvSpPr/>
            <p:nvPr/>
          </p:nvSpPr>
          <p:spPr>
            <a:xfrm>
              <a:off x="4909124" y="3211069"/>
              <a:ext cx="259455" cy="149596"/>
            </a:xfrm>
            <a:custGeom>
              <a:avLst/>
              <a:gdLst/>
              <a:ahLst/>
              <a:cxnLst/>
              <a:rect l="l" t="t" r="r" b="b"/>
              <a:pathLst>
                <a:path w="6549" h="3776" extrusionOk="0">
                  <a:moveTo>
                    <a:pt x="0" y="1"/>
                  </a:moveTo>
                  <a:lnTo>
                    <a:pt x="0" y="3775"/>
                  </a:lnTo>
                  <a:lnTo>
                    <a:pt x="6549" y="3775"/>
                  </a:lnTo>
                  <a:lnTo>
                    <a:pt x="6549" y="1"/>
                  </a:lnTo>
                  <a:close/>
                </a:path>
              </a:pathLst>
            </a:custGeom>
            <a:solidFill>
              <a:srgbClr val="763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6"/>
            <p:cNvSpPr/>
            <p:nvPr/>
          </p:nvSpPr>
          <p:spPr>
            <a:xfrm>
              <a:off x="4553452" y="2567548"/>
              <a:ext cx="320347" cy="384924"/>
            </a:xfrm>
            <a:custGeom>
              <a:avLst/>
              <a:gdLst/>
              <a:ahLst/>
              <a:cxnLst/>
              <a:rect l="l" t="t" r="r" b="b"/>
              <a:pathLst>
                <a:path w="8086" h="9716" extrusionOk="0">
                  <a:moveTo>
                    <a:pt x="5476" y="0"/>
                  </a:moveTo>
                  <a:cubicBezTo>
                    <a:pt x="4671" y="0"/>
                    <a:pt x="3891" y="428"/>
                    <a:pt x="3477" y="1183"/>
                  </a:cubicBezTo>
                  <a:lnTo>
                    <a:pt x="608" y="6315"/>
                  </a:lnTo>
                  <a:cubicBezTo>
                    <a:pt x="1" y="7410"/>
                    <a:pt x="406" y="8815"/>
                    <a:pt x="1501" y="9422"/>
                  </a:cubicBezTo>
                  <a:cubicBezTo>
                    <a:pt x="1856" y="9621"/>
                    <a:pt x="2241" y="9715"/>
                    <a:pt x="2621" y="9715"/>
                  </a:cubicBezTo>
                  <a:cubicBezTo>
                    <a:pt x="3427" y="9715"/>
                    <a:pt x="4208" y="9290"/>
                    <a:pt x="4620" y="8530"/>
                  </a:cubicBezTo>
                  <a:lnTo>
                    <a:pt x="7478" y="3398"/>
                  </a:lnTo>
                  <a:cubicBezTo>
                    <a:pt x="8085" y="2291"/>
                    <a:pt x="7680" y="898"/>
                    <a:pt x="6585" y="290"/>
                  </a:cubicBezTo>
                  <a:cubicBezTo>
                    <a:pt x="6233" y="93"/>
                    <a:pt x="5851" y="0"/>
                    <a:pt x="5476" y="0"/>
                  </a:cubicBezTo>
                  <a:close/>
                </a:path>
              </a:pathLst>
            </a:custGeom>
            <a:gradFill>
              <a:gsLst>
                <a:gs pos="0">
                  <a:srgbClr val="5C698E"/>
                </a:gs>
                <a:gs pos="100000">
                  <a:srgbClr val="2C303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6"/>
            <p:cNvSpPr/>
            <p:nvPr/>
          </p:nvSpPr>
          <p:spPr>
            <a:xfrm>
              <a:off x="4265285" y="2811582"/>
              <a:ext cx="553338" cy="155697"/>
            </a:xfrm>
            <a:custGeom>
              <a:avLst/>
              <a:gdLst/>
              <a:ahLst/>
              <a:cxnLst/>
              <a:rect l="l" t="t" r="r" b="b"/>
              <a:pathLst>
                <a:path w="13967" h="3930" extrusionOk="0">
                  <a:moveTo>
                    <a:pt x="13966" y="1965"/>
                  </a:moveTo>
                  <a:lnTo>
                    <a:pt x="13966" y="1965"/>
                  </a:lnTo>
                  <a:cubicBezTo>
                    <a:pt x="13966" y="3048"/>
                    <a:pt x="13085" y="3929"/>
                    <a:pt x="12002" y="3929"/>
                  </a:cubicBezTo>
                  <a:lnTo>
                    <a:pt x="1965" y="3929"/>
                  </a:lnTo>
                  <a:cubicBezTo>
                    <a:pt x="881" y="3929"/>
                    <a:pt x="0" y="3060"/>
                    <a:pt x="0" y="1965"/>
                  </a:cubicBezTo>
                  <a:lnTo>
                    <a:pt x="0" y="1965"/>
                  </a:lnTo>
                  <a:cubicBezTo>
                    <a:pt x="0" y="881"/>
                    <a:pt x="881" y="0"/>
                    <a:pt x="1965" y="0"/>
                  </a:cubicBezTo>
                  <a:lnTo>
                    <a:pt x="12002" y="0"/>
                  </a:lnTo>
                  <a:cubicBezTo>
                    <a:pt x="13073" y="0"/>
                    <a:pt x="13966" y="881"/>
                    <a:pt x="13966" y="1965"/>
                  </a:cubicBezTo>
                  <a:close/>
                </a:path>
              </a:pathLst>
            </a:custGeom>
            <a:solidFill>
              <a:srgbClr val="BCBA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6"/>
            <p:cNvSpPr/>
            <p:nvPr/>
          </p:nvSpPr>
          <p:spPr>
            <a:xfrm>
              <a:off x="4179913" y="2811582"/>
              <a:ext cx="216985" cy="207120"/>
            </a:xfrm>
            <a:custGeom>
              <a:avLst/>
              <a:gdLst/>
              <a:ahLst/>
              <a:cxnLst/>
              <a:rect l="l" t="t" r="r" b="b"/>
              <a:pathLst>
                <a:path w="5477" h="5228" extrusionOk="0">
                  <a:moveTo>
                    <a:pt x="1465" y="0"/>
                  </a:moveTo>
                  <a:cubicBezTo>
                    <a:pt x="655" y="0"/>
                    <a:pt x="0" y="655"/>
                    <a:pt x="0" y="1477"/>
                  </a:cubicBezTo>
                  <a:lnTo>
                    <a:pt x="0" y="4525"/>
                  </a:lnTo>
                  <a:cubicBezTo>
                    <a:pt x="0" y="4917"/>
                    <a:pt x="310" y="5227"/>
                    <a:pt x="703" y="5227"/>
                  </a:cubicBezTo>
                  <a:lnTo>
                    <a:pt x="4774" y="5227"/>
                  </a:lnTo>
                  <a:cubicBezTo>
                    <a:pt x="5167" y="5227"/>
                    <a:pt x="5477" y="4917"/>
                    <a:pt x="5477" y="4525"/>
                  </a:cubicBezTo>
                  <a:lnTo>
                    <a:pt x="5477" y="703"/>
                  </a:lnTo>
                  <a:cubicBezTo>
                    <a:pt x="5477" y="310"/>
                    <a:pt x="5167" y="0"/>
                    <a:pt x="4774" y="0"/>
                  </a:cubicBezTo>
                  <a:close/>
                </a:path>
              </a:pathLst>
            </a:custGeom>
            <a:solidFill>
              <a:srgbClr val="FF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6"/>
            <p:cNvSpPr/>
            <p:nvPr/>
          </p:nvSpPr>
          <p:spPr>
            <a:xfrm>
              <a:off x="4226580" y="2915336"/>
              <a:ext cx="21750" cy="103798"/>
            </a:xfrm>
            <a:custGeom>
              <a:avLst/>
              <a:gdLst/>
              <a:ahLst/>
              <a:cxnLst/>
              <a:rect l="l" t="t" r="r" b="b"/>
              <a:pathLst>
                <a:path w="549" h="2620" extrusionOk="0">
                  <a:moveTo>
                    <a:pt x="1" y="1"/>
                  </a:moveTo>
                  <a:lnTo>
                    <a:pt x="1" y="2620"/>
                  </a:lnTo>
                  <a:lnTo>
                    <a:pt x="548" y="2620"/>
                  </a:lnTo>
                  <a:lnTo>
                    <a:pt x="548" y="1"/>
                  </a:lnTo>
                  <a:close/>
                </a:path>
              </a:pathLst>
            </a:custGeom>
            <a:solidFill>
              <a:srgbClr val="FF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6"/>
            <p:cNvSpPr/>
            <p:nvPr/>
          </p:nvSpPr>
          <p:spPr>
            <a:xfrm>
              <a:off x="4277051" y="2915336"/>
              <a:ext cx="21750" cy="103798"/>
            </a:xfrm>
            <a:custGeom>
              <a:avLst/>
              <a:gdLst/>
              <a:ahLst/>
              <a:cxnLst/>
              <a:rect l="l" t="t" r="r" b="b"/>
              <a:pathLst>
                <a:path w="549" h="2620" extrusionOk="0">
                  <a:moveTo>
                    <a:pt x="1" y="1"/>
                  </a:moveTo>
                  <a:lnTo>
                    <a:pt x="1" y="2620"/>
                  </a:lnTo>
                  <a:lnTo>
                    <a:pt x="548" y="2620"/>
                  </a:lnTo>
                  <a:lnTo>
                    <a:pt x="548" y="1"/>
                  </a:lnTo>
                  <a:close/>
                </a:path>
              </a:pathLst>
            </a:custGeom>
            <a:solidFill>
              <a:srgbClr val="FF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6"/>
            <p:cNvSpPr/>
            <p:nvPr/>
          </p:nvSpPr>
          <p:spPr>
            <a:xfrm>
              <a:off x="4328473" y="2915336"/>
              <a:ext cx="21750" cy="103798"/>
            </a:xfrm>
            <a:custGeom>
              <a:avLst/>
              <a:gdLst/>
              <a:ahLst/>
              <a:cxnLst/>
              <a:rect l="l" t="t" r="r" b="b"/>
              <a:pathLst>
                <a:path w="549" h="2620" extrusionOk="0">
                  <a:moveTo>
                    <a:pt x="1" y="1"/>
                  </a:moveTo>
                  <a:lnTo>
                    <a:pt x="1" y="2620"/>
                  </a:lnTo>
                  <a:lnTo>
                    <a:pt x="548" y="2620"/>
                  </a:lnTo>
                  <a:lnTo>
                    <a:pt x="548" y="1"/>
                  </a:lnTo>
                  <a:close/>
                </a:path>
              </a:pathLst>
            </a:custGeom>
            <a:solidFill>
              <a:srgbClr val="FF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6"/>
            <p:cNvSpPr/>
            <p:nvPr/>
          </p:nvSpPr>
          <p:spPr>
            <a:xfrm>
              <a:off x="3932273" y="3071264"/>
              <a:ext cx="809465" cy="289604"/>
            </a:xfrm>
            <a:custGeom>
              <a:avLst/>
              <a:gdLst/>
              <a:ahLst/>
              <a:cxnLst/>
              <a:rect l="l" t="t" r="r" b="b"/>
              <a:pathLst>
                <a:path w="20432" h="7310" extrusionOk="0">
                  <a:moveTo>
                    <a:pt x="3384" y="1"/>
                  </a:moveTo>
                  <a:cubicBezTo>
                    <a:pt x="1651" y="1"/>
                    <a:pt x="200" y="1350"/>
                    <a:pt x="107" y="3101"/>
                  </a:cubicBezTo>
                  <a:cubicBezTo>
                    <a:pt x="0" y="4911"/>
                    <a:pt x="1381" y="6459"/>
                    <a:pt x="3203" y="6554"/>
                  </a:cubicBezTo>
                  <a:lnTo>
                    <a:pt x="16871" y="7304"/>
                  </a:lnTo>
                  <a:cubicBezTo>
                    <a:pt x="16937" y="7308"/>
                    <a:pt x="17002" y="7310"/>
                    <a:pt x="17067" y="7310"/>
                  </a:cubicBezTo>
                  <a:cubicBezTo>
                    <a:pt x="18802" y="7310"/>
                    <a:pt x="20244" y="5942"/>
                    <a:pt x="20324" y="4208"/>
                  </a:cubicBezTo>
                  <a:cubicBezTo>
                    <a:pt x="20431" y="2411"/>
                    <a:pt x="19050" y="863"/>
                    <a:pt x="17229" y="756"/>
                  </a:cubicBezTo>
                  <a:lnTo>
                    <a:pt x="3560" y="6"/>
                  </a:lnTo>
                  <a:cubicBezTo>
                    <a:pt x="3501" y="2"/>
                    <a:pt x="3442" y="1"/>
                    <a:pt x="3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6"/>
            <p:cNvSpPr/>
            <p:nvPr/>
          </p:nvSpPr>
          <p:spPr>
            <a:xfrm>
              <a:off x="4693534" y="2398863"/>
              <a:ext cx="475053" cy="812278"/>
            </a:xfrm>
            <a:custGeom>
              <a:avLst/>
              <a:gdLst/>
              <a:ahLst/>
              <a:cxnLst/>
              <a:rect l="l" t="t" r="r" b="b"/>
              <a:pathLst>
                <a:path w="11991" h="20503" extrusionOk="0">
                  <a:moveTo>
                    <a:pt x="11991" y="20503"/>
                  </a:moveTo>
                  <a:lnTo>
                    <a:pt x="1" y="20503"/>
                  </a:lnTo>
                  <a:lnTo>
                    <a:pt x="1" y="3501"/>
                  </a:lnTo>
                  <a:cubicBezTo>
                    <a:pt x="1" y="1512"/>
                    <a:pt x="1846" y="0"/>
                    <a:pt x="3787" y="417"/>
                  </a:cubicBezTo>
                  <a:lnTo>
                    <a:pt x="3787" y="417"/>
                  </a:lnTo>
                  <a:cubicBezTo>
                    <a:pt x="8573" y="1429"/>
                    <a:pt x="11991" y="5644"/>
                    <a:pt x="11991" y="10525"/>
                  </a:cubicBezTo>
                  <a:close/>
                </a:path>
              </a:pathLst>
            </a:cu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6"/>
            <p:cNvSpPr/>
            <p:nvPr/>
          </p:nvSpPr>
          <p:spPr>
            <a:xfrm>
              <a:off x="4646391" y="2344035"/>
              <a:ext cx="308066" cy="287187"/>
            </a:xfrm>
            <a:custGeom>
              <a:avLst/>
              <a:gdLst/>
              <a:ahLst/>
              <a:cxnLst/>
              <a:rect l="l" t="t" r="r" b="b"/>
              <a:pathLst>
                <a:path w="7776" h="7249" extrusionOk="0">
                  <a:moveTo>
                    <a:pt x="2922" y="0"/>
                  </a:moveTo>
                  <a:cubicBezTo>
                    <a:pt x="2242" y="0"/>
                    <a:pt x="1560" y="259"/>
                    <a:pt x="1036" y="777"/>
                  </a:cubicBezTo>
                  <a:cubicBezTo>
                    <a:pt x="0" y="1825"/>
                    <a:pt x="0" y="3504"/>
                    <a:pt x="1036" y="4539"/>
                  </a:cubicBezTo>
                  <a:lnTo>
                    <a:pt x="2977" y="6480"/>
                  </a:lnTo>
                  <a:cubicBezTo>
                    <a:pt x="3489" y="6992"/>
                    <a:pt x="4168" y="7248"/>
                    <a:pt x="4849" y="7248"/>
                  </a:cubicBezTo>
                  <a:cubicBezTo>
                    <a:pt x="5531" y="7248"/>
                    <a:pt x="6215" y="6992"/>
                    <a:pt x="6739" y="6480"/>
                  </a:cubicBezTo>
                  <a:cubicBezTo>
                    <a:pt x="7775" y="5432"/>
                    <a:pt x="7775" y="3754"/>
                    <a:pt x="6739" y="2718"/>
                  </a:cubicBezTo>
                  <a:lnTo>
                    <a:pt x="4799" y="777"/>
                  </a:lnTo>
                  <a:cubicBezTo>
                    <a:pt x="4281" y="259"/>
                    <a:pt x="3602" y="0"/>
                    <a:pt x="2922" y="0"/>
                  </a:cubicBezTo>
                  <a:close/>
                </a:path>
              </a:pathLst>
            </a:cu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6"/>
            <p:cNvSpPr/>
            <p:nvPr/>
          </p:nvSpPr>
          <p:spPr>
            <a:xfrm>
              <a:off x="4562445" y="2263495"/>
              <a:ext cx="354260" cy="337303"/>
            </a:xfrm>
            <a:custGeom>
              <a:avLst/>
              <a:gdLst/>
              <a:ahLst/>
              <a:cxnLst/>
              <a:rect l="l" t="t" r="r" b="b"/>
              <a:pathLst>
                <a:path w="8942" h="8514" extrusionOk="0">
                  <a:moveTo>
                    <a:pt x="6537" y="8513"/>
                  </a:moveTo>
                  <a:lnTo>
                    <a:pt x="2084" y="8513"/>
                  </a:lnTo>
                  <a:cubicBezTo>
                    <a:pt x="929" y="8513"/>
                    <a:pt x="0" y="7573"/>
                    <a:pt x="0" y="6430"/>
                  </a:cubicBezTo>
                  <a:lnTo>
                    <a:pt x="0" y="0"/>
                  </a:lnTo>
                  <a:lnTo>
                    <a:pt x="8942" y="0"/>
                  </a:lnTo>
                  <a:lnTo>
                    <a:pt x="8942" y="6132"/>
                  </a:lnTo>
                  <a:cubicBezTo>
                    <a:pt x="8930" y="7442"/>
                    <a:pt x="7858" y="8513"/>
                    <a:pt x="6537" y="8513"/>
                  </a:cubicBezTo>
                  <a:close/>
                </a:path>
              </a:pathLst>
            </a:custGeom>
            <a:gradFill>
              <a:gsLst>
                <a:gs pos="0">
                  <a:srgbClr val="FFFFFF"/>
                </a:gs>
                <a:gs pos="100000">
                  <a:srgbClr val="BEBEB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6"/>
            <p:cNvSpPr/>
            <p:nvPr/>
          </p:nvSpPr>
          <p:spPr>
            <a:xfrm>
              <a:off x="4475171" y="2088472"/>
              <a:ext cx="483056" cy="364679"/>
            </a:xfrm>
            <a:custGeom>
              <a:avLst/>
              <a:gdLst/>
              <a:ahLst/>
              <a:cxnLst/>
              <a:rect l="l" t="t" r="r" b="b"/>
              <a:pathLst>
                <a:path w="12193" h="9205" extrusionOk="0">
                  <a:moveTo>
                    <a:pt x="10776" y="2751"/>
                  </a:moveTo>
                  <a:lnTo>
                    <a:pt x="10192" y="2180"/>
                  </a:lnTo>
                  <a:cubicBezTo>
                    <a:pt x="9811" y="1799"/>
                    <a:pt x="9275" y="1584"/>
                    <a:pt x="8740" y="1584"/>
                  </a:cubicBezTo>
                  <a:lnTo>
                    <a:pt x="8085" y="1584"/>
                  </a:lnTo>
                  <a:cubicBezTo>
                    <a:pt x="7847" y="989"/>
                    <a:pt x="7251" y="561"/>
                    <a:pt x="6561" y="561"/>
                  </a:cubicBezTo>
                  <a:cubicBezTo>
                    <a:pt x="6311" y="561"/>
                    <a:pt x="6084" y="620"/>
                    <a:pt x="5858" y="715"/>
                  </a:cubicBezTo>
                  <a:cubicBezTo>
                    <a:pt x="5561" y="275"/>
                    <a:pt x="5072" y="1"/>
                    <a:pt x="4513" y="1"/>
                  </a:cubicBezTo>
                  <a:cubicBezTo>
                    <a:pt x="4108" y="1"/>
                    <a:pt x="3739" y="144"/>
                    <a:pt x="3441" y="382"/>
                  </a:cubicBezTo>
                  <a:cubicBezTo>
                    <a:pt x="3084" y="132"/>
                    <a:pt x="2644" y="1"/>
                    <a:pt x="2191" y="1"/>
                  </a:cubicBezTo>
                  <a:cubicBezTo>
                    <a:pt x="977" y="1"/>
                    <a:pt x="0" y="977"/>
                    <a:pt x="0" y="2180"/>
                  </a:cubicBezTo>
                  <a:cubicBezTo>
                    <a:pt x="0" y="3394"/>
                    <a:pt x="977" y="4371"/>
                    <a:pt x="2191" y="4371"/>
                  </a:cubicBezTo>
                  <a:lnTo>
                    <a:pt x="8990" y="4371"/>
                  </a:lnTo>
                  <a:lnTo>
                    <a:pt x="8990" y="7585"/>
                  </a:lnTo>
                  <a:cubicBezTo>
                    <a:pt x="8990" y="7978"/>
                    <a:pt x="9216" y="8311"/>
                    <a:pt x="9549" y="8478"/>
                  </a:cubicBezTo>
                  <a:lnTo>
                    <a:pt x="11121" y="9204"/>
                  </a:lnTo>
                  <a:lnTo>
                    <a:pt x="11121" y="9193"/>
                  </a:lnTo>
                  <a:cubicBezTo>
                    <a:pt x="11811" y="7811"/>
                    <a:pt x="12169" y="6276"/>
                    <a:pt x="12169" y="4728"/>
                  </a:cubicBezTo>
                  <a:cubicBezTo>
                    <a:pt x="12192" y="3835"/>
                    <a:pt x="11621" y="3049"/>
                    <a:pt x="10776" y="2751"/>
                  </a:cubicBezTo>
                  <a:close/>
                </a:path>
              </a:pathLst>
            </a:custGeom>
            <a:gradFill>
              <a:gsLst>
                <a:gs pos="0">
                  <a:srgbClr val="EDC3D8"/>
                </a:gs>
                <a:gs pos="100000">
                  <a:srgbClr val="C8659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6"/>
            <p:cNvSpPr/>
            <p:nvPr/>
          </p:nvSpPr>
          <p:spPr>
            <a:xfrm>
              <a:off x="3962460" y="2766776"/>
              <a:ext cx="536342" cy="336828"/>
            </a:xfrm>
            <a:custGeom>
              <a:avLst/>
              <a:gdLst/>
              <a:ahLst/>
              <a:cxnLst/>
              <a:rect l="l" t="t" r="r" b="b"/>
              <a:pathLst>
                <a:path w="13538" h="8502" extrusionOk="0">
                  <a:moveTo>
                    <a:pt x="738" y="0"/>
                  </a:moveTo>
                  <a:cubicBezTo>
                    <a:pt x="250" y="0"/>
                    <a:pt x="0" y="393"/>
                    <a:pt x="155" y="881"/>
                  </a:cubicBezTo>
                  <a:lnTo>
                    <a:pt x="2774" y="8501"/>
                  </a:lnTo>
                  <a:lnTo>
                    <a:pt x="13538" y="8501"/>
                  </a:lnTo>
                  <a:lnTo>
                    <a:pt x="10918" y="881"/>
                  </a:lnTo>
                  <a:cubicBezTo>
                    <a:pt x="10752" y="393"/>
                    <a:pt x="10228" y="0"/>
                    <a:pt x="9740" y="0"/>
                  </a:cubicBezTo>
                  <a:close/>
                </a:path>
              </a:pathLst>
            </a:custGeom>
            <a:solidFill>
              <a:srgbClr val="D7D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6"/>
            <p:cNvSpPr/>
            <p:nvPr/>
          </p:nvSpPr>
          <p:spPr>
            <a:xfrm>
              <a:off x="4474220" y="3067699"/>
              <a:ext cx="258068" cy="35893"/>
            </a:xfrm>
            <a:custGeom>
              <a:avLst/>
              <a:gdLst/>
              <a:ahLst/>
              <a:cxnLst/>
              <a:rect l="l" t="t" r="r" b="b"/>
              <a:pathLst>
                <a:path w="6514" h="906" extrusionOk="0">
                  <a:moveTo>
                    <a:pt x="1" y="0"/>
                  </a:moveTo>
                  <a:lnTo>
                    <a:pt x="1" y="905"/>
                  </a:lnTo>
                  <a:lnTo>
                    <a:pt x="6513" y="905"/>
                  </a:lnTo>
                  <a:lnTo>
                    <a:pt x="6513" y="0"/>
                  </a:lnTo>
                  <a:close/>
                </a:path>
              </a:pathLst>
            </a:custGeom>
            <a:solidFill>
              <a:srgbClr val="D7D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6"/>
            <p:cNvSpPr/>
            <p:nvPr/>
          </p:nvSpPr>
          <p:spPr>
            <a:xfrm>
              <a:off x="3937463" y="2766776"/>
              <a:ext cx="536817" cy="336828"/>
            </a:xfrm>
            <a:custGeom>
              <a:avLst/>
              <a:gdLst/>
              <a:ahLst/>
              <a:cxnLst/>
              <a:rect l="l" t="t" r="r" b="b"/>
              <a:pathLst>
                <a:path w="13550" h="8502" extrusionOk="0">
                  <a:moveTo>
                    <a:pt x="13550" y="8501"/>
                  </a:moveTo>
                  <a:lnTo>
                    <a:pt x="2786" y="8501"/>
                  </a:lnTo>
                  <a:lnTo>
                    <a:pt x="167" y="881"/>
                  </a:lnTo>
                  <a:cubicBezTo>
                    <a:pt x="0" y="393"/>
                    <a:pt x="250" y="0"/>
                    <a:pt x="750" y="0"/>
                  </a:cubicBezTo>
                  <a:lnTo>
                    <a:pt x="9751" y="0"/>
                  </a:lnTo>
                  <a:cubicBezTo>
                    <a:pt x="10240" y="0"/>
                    <a:pt x="10763" y="393"/>
                    <a:pt x="10930" y="881"/>
                  </a:cubicBezTo>
                  <a:close/>
                </a:path>
              </a:pathLst>
            </a:custGeom>
            <a:gradFill>
              <a:gsLst>
                <a:gs pos="0">
                  <a:srgbClr val="5C698E"/>
                </a:gs>
                <a:gs pos="100000">
                  <a:srgbClr val="2C303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p:nvPr/>
          </p:nvSpPr>
          <p:spPr>
            <a:xfrm>
              <a:off x="4125163" y="2915336"/>
              <a:ext cx="155697" cy="39657"/>
            </a:xfrm>
            <a:custGeom>
              <a:avLst/>
              <a:gdLst/>
              <a:ahLst/>
              <a:cxnLst/>
              <a:rect l="l" t="t" r="r" b="b"/>
              <a:pathLst>
                <a:path w="3930" h="1001" extrusionOk="0">
                  <a:moveTo>
                    <a:pt x="1" y="1"/>
                  </a:moveTo>
                  <a:lnTo>
                    <a:pt x="334" y="1001"/>
                  </a:lnTo>
                  <a:lnTo>
                    <a:pt x="3930" y="1001"/>
                  </a:lnTo>
                  <a:lnTo>
                    <a:pt x="3585" y="1"/>
                  </a:lnTo>
                  <a:close/>
                </a:path>
              </a:pathLst>
            </a:custGeom>
            <a:solidFill>
              <a:srgbClr val="D7D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6"/>
            <p:cNvSpPr/>
            <p:nvPr/>
          </p:nvSpPr>
          <p:spPr>
            <a:xfrm>
              <a:off x="3906800" y="3068650"/>
              <a:ext cx="639189" cy="437298"/>
            </a:xfrm>
            <a:custGeom>
              <a:avLst/>
              <a:gdLst/>
              <a:ahLst/>
              <a:cxnLst/>
              <a:rect l="l" t="t" r="r" b="b"/>
              <a:pathLst>
                <a:path w="16134" h="11038" extrusionOk="0">
                  <a:moveTo>
                    <a:pt x="12573" y="10680"/>
                  </a:moveTo>
                  <a:lnTo>
                    <a:pt x="1239" y="5870"/>
                  </a:lnTo>
                  <a:cubicBezTo>
                    <a:pt x="405" y="5513"/>
                    <a:pt x="0" y="4548"/>
                    <a:pt x="358" y="3715"/>
                  </a:cubicBezTo>
                  <a:lnTo>
                    <a:pt x="1405" y="1238"/>
                  </a:lnTo>
                  <a:cubicBezTo>
                    <a:pt x="1751" y="405"/>
                    <a:pt x="2727" y="0"/>
                    <a:pt x="3560" y="357"/>
                  </a:cubicBezTo>
                  <a:lnTo>
                    <a:pt x="14895" y="5167"/>
                  </a:lnTo>
                  <a:cubicBezTo>
                    <a:pt x="15728" y="5525"/>
                    <a:pt x="16133" y="6489"/>
                    <a:pt x="15776" y="7322"/>
                  </a:cubicBezTo>
                  <a:lnTo>
                    <a:pt x="14740" y="9799"/>
                  </a:lnTo>
                  <a:cubicBezTo>
                    <a:pt x="14395" y="10644"/>
                    <a:pt x="13431" y="11037"/>
                    <a:pt x="12573" y="10680"/>
                  </a:cubicBezTo>
                  <a:close/>
                </a:path>
              </a:pathLst>
            </a:custGeom>
            <a:gradFill>
              <a:gsLst>
                <a:gs pos="0">
                  <a:srgbClr val="2A2A9A"/>
                </a:gs>
                <a:gs pos="100000">
                  <a:srgbClr val="11113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6"/>
            <p:cNvSpPr/>
            <p:nvPr/>
          </p:nvSpPr>
          <p:spPr>
            <a:xfrm>
              <a:off x="4554878" y="3095628"/>
              <a:ext cx="630235" cy="383260"/>
            </a:xfrm>
            <a:custGeom>
              <a:avLst/>
              <a:gdLst/>
              <a:ahLst/>
              <a:cxnLst/>
              <a:rect l="l" t="t" r="r" b="b"/>
              <a:pathLst>
                <a:path w="15908" h="9674" extrusionOk="0">
                  <a:moveTo>
                    <a:pt x="3712" y="1"/>
                  </a:moveTo>
                  <a:cubicBezTo>
                    <a:pt x="2377" y="1"/>
                    <a:pt x="1113" y="822"/>
                    <a:pt x="620" y="2153"/>
                  </a:cubicBezTo>
                  <a:cubicBezTo>
                    <a:pt x="1" y="3843"/>
                    <a:pt x="870" y="5737"/>
                    <a:pt x="2572" y="6368"/>
                  </a:cubicBezTo>
                  <a:lnTo>
                    <a:pt x="11073" y="9475"/>
                  </a:lnTo>
                  <a:cubicBezTo>
                    <a:pt x="11443" y="9610"/>
                    <a:pt x="11822" y="9673"/>
                    <a:pt x="12195" y="9673"/>
                  </a:cubicBezTo>
                  <a:cubicBezTo>
                    <a:pt x="13538" y="9673"/>
                    <a:pt x="14801" y="8846"/>
                    <a:pt x="15276" y="7522"/>
                  </a:cubicBezTo>
                  <a:cubicBezTo>
                    <a:pt x="15907" y="5832"/>
                    <a:pt x="15026" y="3939"/>
                    <a:pt x="13336" y="3308"/>
                  </a:cubicBezTo>
                  <a:lnTo>
                    <a:pt x="4834" y="200"/>
                  </a:lnTo>
                  <a:cubicBezTo>
                    <a:pt x="4465" y="65"/>
                    <a:pt x="4086" y="1"/>
                    <a:pt x="3712" y="1"/>
                  </a:cubicBezTo>
                  <a:close/>
                </a:path>
              </a:pathLst>
            </a:custGeom>
            <a:solidFill>
              <a:srgbClr val="9D4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6"/>
            <p:cNvSpPr/>
            <p:nvPr/>
          </p:nvSpPr>
          <p:spPr>
            <a:xfrm>
              <a:off x="4944026" y="2631409"/>
              <a:ext cx="181646" cy="414637"/>
            </a:xfrm>
            <a:custGeom>
              <a:avLst/>
              <a:gdLst/>
              <a:ahLst/>
              <a:cxnLst/>
              <a:rect l="l" t="t" r="r" b="b"/>
              <a:pathLst>
                <a:path w="4585" h="10466" extrusionOk="0">
                  <a:moveTo>
                    <a:pt x="2286" y="0"/>
                  </a:moveTo>
                  <a:cubicBezTo>
                    <a:pt x="1024" y="0"/>
                    <a:pt x="0" y="1024"/>
                    <a:pt x="0" y="2286"/>
                  </a:cubicBezTo>
                  <a:lnTo>
                    <a:pt x="0" y="8168"/>
                  </a:lnTo>
                  <a:cubicBezTo>
                    <a:pt x="0" y="9430"/>
                    <a:pt x="1024" y="10466"/>
                    <a:pt x="2286" y="10466"/>
                  </a:cubicBezTo>
                  <a:cubicBezTo>
                    <a:pt x="3548" y="10466"/>
                    <a:pt x="4584" y="9430"/>
                    <a:pt x="4584" y="8168"/>
                  </a:cubicBezTo>
                  <a:lnTo>
                    <a:pt x="4584" y="2286"/>
                  </a:lnTo>
                  <a:cubicBezTo>
                    <a:pt x="4584" y="1024"/>
                    <a:pt x="3548" y="0"/>
                    <a:pt x="2286" y="0"/>
                  </a:cubicBezTo>
                  <a:close/>
                </a:path>
              </a:pathLst>
            </a:custGeom>
            <a:gradFill>
              <a:gsLst>
                <a:gs pos="0">
                  <a:srgbClr val="5C698E"/>
                </a:gs>
                <a:gs pos="100000">
                  <a:srgbClr val="2C303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6"/>
            <p:cNvSpPr/>
            <p:nvPr/>
          </p:nvSpPr>
          <p:spPr>
            <a:xfrm>
              <a:off x="4257719" y="3222875"/>
              <a:ext cx="470775" cy="379298"/>
            </a:xfrm>
            <a:custGeom>
              <a:avLst/>
              <a:gdLst/>
              <a:ahLst/>
              <a:cxnLst/>
              <a:rect l="l" t="t" r="r" b="b"/>
              <a:pathLst>
                <a:path w="11883" h="9574" extrusionOk="0">
                  <a:moveTo>
                    <a:pt x="1" y="6465"/>
                  </a:moveTo>
                  <a:lnTo>
                    <a:pt x="5942" y="9085"/>
                  </a:lnTo>
                  <a:cubicBezTo>
                    <a:pt x="7037" y="9573"/>
                    <a:pt x="8311" y="9073"/>
                    <a:pt x="8787" y="7989"/>
                  </a:cubicBezTo>
                  <a:lnTo>
                    <a:pt x="11466" y="1941"/>
                  </a:lnTo>
                  <a:cubicBezTo>
                    <a:pt x="11883" y="1012"/>
                    <a:pt x="11085" y="0"/>
                    <a:pt x="10085" y="179"/>
                  </a:cubicBezTo>
                  <a:lnTo>
                    <a:pt x="3989" y="1286"/>
                  </a:lnTo>
                  <a:lnTo>
                    <a:pt x="2572" y="667"/>
                  </a:lnTo>
                  <a:close/>
                </a:path>
              </a:pathLst>
            </a:custGeom>
            <a:gradFill>
              <a:gsLst>
                <a:gs pos="0">
                  <a:srgbClr val="EDC3D8"/>
                </a:gs>
                <a:gs pos="100000">
                  <a:srgbClr val="C8659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p:nvPr/>
          </p:nvSpPr>
          <p:spPr>
            <a:xfrm>
              <a:off x="4428464" y="3229134"/>
              <a:ext cx="298280" cy="361391"/>
            </a:xfrm>
            <a:custGeom>
              <a:avLst/>
              <a:gdLst/>
              <a:ahLst/>
              <a:cxnLst/>
              <a:rect l="l" t="t" r="r" b="b"/>
              <a:pathLst>
                <a:path w="7529" h="9122" extrusionOk="0">
                  <a:moveTo>
                    <a:pt x="1" y="8212"/>
                  </a:moveTo>
                  <a:lnTo>
                    <a:pt x="1" y="8212"/>
                  </a:lnTo>
                  <a:cubicBezTo>
                    <a:pt x="9" y="8216"/>
                    <a:pt x="17" y="8220"/>
                    <a:pt x="25" y="8223"/>
                  </a:cubicBezTo>
                  <a:lnTo>
                    <a:pt x="25" y="8223"/>
                  </a:lnTo>
                  <a:lnTo>
                    <a:pt x="1" y="8212"/>
                  </a:lnTo>
                  <a:close/>
                  <a:moveTo>
                    <a:pt x="5994" y="0"/>
                  </a:moveTo>
                  <a:cubicBezTo>
                    <a:pt x="5919" y="0"/>
                    <a:pt x="5842" y="7"/>
                    <a:pt x="5763" y="21"/>
                  </a:cubicBezTo>
                  <a:lnTo>
                    <a:pt x="5549" y="57"/>
                  </a:lnTo>
                  <a:cubicBezTo>
                    <a:pt x="5680" y="378"/>
                    <a:pt x="5692" y="735"/>
                    <a:pt x="5537" y="1069"/>
                  </a:cubicBezTo>
                  <a:lnTo>
                    <a:pt x="2858" y="7117"/>
                  </a:lnTo>
                  <a:cubicBezTo>
                    <a:pt x="2507" y="7917"/>
                    <a:pt x="1721" y="8405"/>
                    <a:pt x="888" y="8405"/>
                  </a:cubicBezTo>
                  <a:cubicBezTo>
                    <a:pt x="601" y="8405"/>
                    <a:pt x="308" y="8347"/>
                    <a:pt x="25" y="8223"/>
                  </a:cubicBezTo>
                  <a:lnTo>
                    <a:pt x="25" y="8223"/>
                  </a:lnTo>
                  <a:lnTo>
                    <a:pt x="1608" y="8927"/>
                  </a:lnTo>
                  <a:cubicBezTo>
                    <a:pt x="1897" y="9059"/>
                    <a:pt x="2199" y="9121"/>
                    <a:pt x="2496" y="9121"/>
                  </a:cubicBezTo>
                  <a:cubicBezTo>
                    <a:pt x="3321" y="9121"/>
                    <a:pt x="4106" y="8638"/>
                    <a:pt x="4465" y="7831"/>
                  </a:cubicBezTo>
                  <a:lnTo>
                    <a:pt x="7144" y="1783"/>
                  </a:lnTo>
                  <a:cubicBezTo>
                    <a:pt x="7528" y="927"/>
                    <a:pt x="6881" y="0"/>
                    <a:pt x="59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a:off x="4572349" y="2864390"/>
              <a:ext cx="553338" cy="181646"/>
            </a:xfrm>
            <a:custGeom>
              <a:avLst/>
              <a:gdLst/>
              <a:ahLst/>
              <a:cxnLst/>
              <a:rect l="l" t="t" r="r" b="b"/>
              <a:pathLst>
                <a:path w="13967" h="4585" extrusionOk="0">
                  <a:moveTo>
                    <a:pt x="13966" y="2287"/>
                  </a:moveTo>
                  <a:lnTo>
                    <a:pt x="13966" y="2287"/>
                  </a:lnTo>
                  <a:cubicBezTo>
                    <a:pt x="13966" y="3549"/>
                    <a:pt x="12930" y="4585"/>
                    <a:pt x="11668" y="4585"/>
                  </a:cubicBezTo>
                  <a:lnTo>
                    <a:pt x="2298" y="4585"/>
                  </a:lnTo>
                  <a:cubicBezTo>
                    <a:pt x="1024" y="4585"/>
                    <a:pt x="0" y="3549"/>
                    <a:pt x="0" y="2287"/>
                  </a:cubicBezTo>
                  <a:lnTo>
                    <a:pt x="0" y="2287"/>
                  </a:lnTo>
                  <a:cubicBezTo>
                    <a:pt x="0" y="1025"/>
                    <a:pt x="1024" y="1"/>
                    <a:pt x="2298" y="1"/>
                  </a:cubicBezTo>
                  <a:lnTo>
                    <a:pt x="11668" y="1"/>
                  </a:lnTo>
                  <a:cubicBezTo>
                    <a:pt x="12930" y="1"/>
                    <a:pt x="13966" y="1025"/>
                    <a:pt x="13966" y="2287"/>
                  </a:cubicBezTo>
                  <a:close/>
                </a:path>
              </a:pathLst>
            </a:custGeom>
            <a:gradFill>
              <a:gsLst>
                <a:gs pos="0">
                  <a:srgbClr val="FFFFFF"/>
                </a:gs>
                <a:gs pos="100000">
                  <a:srgbClr val="BEBEB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6"/>
            <p:cNvSpPr/>
            <p:nvPr/>
          </p:nvSpPr>
          <p:spPr>
            <a:xfrm>
              <a:off x="4486976" y="2864390"/>
              <a:ext cx="216985" cy="206645"/>
            </a:xfrm>
            <a:custGeom>
              <a:avLst/>
              <a:gdLst/>
              <a:ahLst/>
              <a:cxnLst/>
              <a:rect l="l" t="t" r="r" b="b"/>
              <a:pathLst>
                <a:path w="5477" h="5216" extrusionOk="0">
                  <a:moveTo>
                    <a:pt x="5477" y="691"/>
                  </a:moveTo>
                  <a:lnTo>
                    <a:pt x="5477" y="4525"/>
                  </a:lnTo>
                  <a:cubicBezTo>
                    <a:pt x="5477" y="4906"/>
                    <a:pt x="5167" y="5216"/>
                    <a:pt x="4774" y="5216"/>
                  </a:cubicBezTo>
                  <a:lnTo>
                    <a:pt x="702" y="5216"/>
                  </a:lnTo>
                  <a:cubicBezTo>
                    <a:pt x="310" y="5216"/>
                    <a:pt x="0" y="4906"/>
                    <a:pt x="0" y="4525"/>
                  </a:cubicBezTo>
                  <a:lnTo>
                    <a:pt x="0" y="1465"/>
                  </a:lnTo>
                  <a:cubicBezTo>
                    <a:pt x="0" y="656"/>
                    <a:pt x="655" y="1"/>
                    <a:pt x="1476" y="1"/>
                  </a:cubicBezTo>
                  <a:lnTo>
                    <a:pt x="4774" y="1"/>
                  </a:lnTo>
                  <a:cubicBezTo>
                    <a:pt x="5167" y="1"/>
                    <a:pt x="5477" y="310"/>
                    <a:pt x="5477" y="691"/>
                  </a:cubicBezTo>
                  <a:close/>
                </a:path>
              </a:pathLst>
            </a:custGeom>
            <a:gradFill>
              <a:gsLst>
                <a:gs pos="0">
                  <a:srgbClr val="FFFFFF"/>
                </a:gs>
                <a:gs pos="100000">
                  <a:srgbClr val="BEBEB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4533644" y="2967233"/>
              <a:ext cx="21750" cy="103798"/>
            </a:xfrm>
            <a:custGeom>
              <a:avLst/>
              <a:gdLst/>
              <a:ahLst/>
              <a:cxnLst/>
              <a:rect l="l" t="t" r="r" b="b"/>
              <a:pathLst>
                <a:path w="549" h="2620" extrusionOk="0">
                  <a:moveTo>
                    <a:pt x="1" y="0"/>
                  </a:moveTo>
                  <a:lnTo>
                    <a:pt x="1" y="2620"/>
                  </a:lnTo>
                  <a:lnTo>
                    <a:pt x="548" y="2620"/>
                  </a:lnTo>
                  <a:lnTo>
                    <a:pt x="548" y="0"/>
                  </a:lnTo>
                  <a:close/>
                </a:path>
              </a:pathLst>
            </a:cu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4584115" y="2967233"/>
              <a:ext cx="21750" cy="103798"/>
            </a:xfrm>
            <a:custGeom>
              <a:avLst/>
              <a:gdLst/>
              <a:ahLst/>
              <a:cxnLst/>
              <a:rect l="l" t="t" r="r" b="b"/>
              <a:pathLst>
                <a:path w="549" h="2620" extrusionOk="0">
                  <a:moveTo>
                    <a:pt x="1" y="0"/>
                  </a:moveTo>
                  <a:lnTo>
                    <a:pt x="1" y="2620"/>
                  </a:lnTo>
                  <a:lnTo>
                    <a:pt x="548" y="2620"/>
                  </a:lnTo>
                  <a:lnTo>
                    <a:pt x="548" y="0"/>
                  </a:lnTo>
                  <a:close/>
                </a:path>
              </a:pathLst>
            </a:cu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4635536" y="2967233"/>
              <a:ext cx="21750" cy="103798"/>
            </a:xfrm>
            <a:custGeom>
              <a:avLst/>
              <a:gdLst/>
              <a:ahLst/>
              <a:cxnLst/>
              <a:rect l="l" t="t" r="r" b="b"/>
              <a:pathLst>
                <a:path w="549" h="2620" extrusionOk="0">
                  <a:moveTo>
                    <a:pt x="0" y="0"/>
                  </a:moveTo>
                  <a:lnTo>
                    <a:pt x="0" y="2620"/>
                  </a:lnTo>
                  <a:lnTo>
                    <a:pt x="548" y="2620"/>
                  </a:lnTo>
                  <a:lnTo>
                    <a:pt x="548" y="0"/>
                  </a:lnTo>
                  <a:close/>
                </a:path>
              </a:pathLst>
            </a:cu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3910564" y="3222875"/>
              <a:ext cx="470775" cy="379298"/>
            </a:xfrm>
            <a:custGeom>
              <a:avLst/>
              <a:gdLst/>
              <a:ahLst/>
              <a:cxnLst/>
              <a:rect l="l" t="t" r="r" b="b"/>
              <a:pathLst>
                <a:path w="11883" h="9574" extrusionOk="0">
                  <a:moveTo>
                    <a:pt x="11883" y="6465"/>
                  </a:moveTo>
                  <a:lnTo>
                    <a:pt x="5954" y="9085"/>
                  </a:lnTo>
                  <a:cubicBezTo>
                    <a:pt x="4846" y="9573"/>
                    <a:pt x="3572" y="9073"/>
                    <a:pt x="3096" y="7989"/>
                  </a:cubicBezTo>
                  <a:lnTo>
                    <a:pt x="417" y="1941"/>
                  </a:lnTo>
                  <a:cubicBezTo>
                    <a:pt x="1" y="1012"/>
                    <a:pt x="798" y="0"/>
                    <a:pt x="1798" y="179"/>
                  </a:cubicBezTo>
                  <a:lnTo>
                    <a:pt x="7894" y="1286"/>
                  </a:lnTo>
                  <a:lnTo>
                    <a:pt x="9311" y="667"/>
                  </a:lnTo>
                  <a:close/>
                </a:path>
              </a:pathLst>
            </a:custGeom>
            <a:gradFill>
              <a:gsLst>
                <a:gs pos="0">
                  <a:srgbClr val="EDC3D8"/>
                </a:gs>
                <a:gs pos="100000">
                  <a:srgbClr val="C8659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3912346" y="3229134"/>
              <a:ext cx="298241" cy="361391"/>
            </a:xfrm>
            <a:custGeom>
              <a:avLst/>
              <a:gdLst/>
              <a:ahLst/>
              <a:cxnLst/>
              <a:rect l="l" t="t" r="r" b="b"/>
              <a:pathLst>
                <a:path w="7528" h="9122" extrusionOk="0">
                  <a:moveTo>
                    <a:pt x="7528" y="8212"/>
                  </a:moveTo>
                  <a:lnTo>
                    <a:pt x="7504" y="8223"/>
                  </a:lnTo>
                  <a:lnTo>
                    <a:pt x="7504" y="8223"/>
                  </a:lnTo>
                  <a:cubicBezTo>
                    <a:pt x="7512" y="8220"/>
                    <a:pt x="7520" y="8216"/>
                    <a:pt x="7528" y="8212"/>
                  </a:cubicBezTo>
                  <a:close/>
                  <a:moveTo>
                    <a:pt x="1535" y="0"/>
                  </a:moveTo>
                  <a:cubicBezTo>
                    <a:pt x="648" y="0"/>
                    <a:pt x="0" y="927"/>
                    <a:pt x="384" y="1783"/>
                  </a:cubicBezTo>
                  <a:lnTo>
                    <a:pt x="3063" y="7831"/>
                  </a:lnTo>
                  <a:cubicBezTo>
                    <a:pt x="3422" y="8638"/>
                    <a:pt x="4214" y="9121"/>
                    <a:pt x="5038" y="9121"/>
                  </a:cubicBezTo>
                  <a:cubicBezTo>
                    <a:pt x="5334" y="9121"/>
                    <a:pt x="5634" y="9059"/>
                    <a:pt x="5921" y="8927"/>
                  </a:cubicBezTo>
                  <a:lnTo>
                    <a:pt x="7504" y="8223"/>
                  </a:lnTo>
                  <a:lnTo>
                    <a:pt x="7504" y="8223"/>
                  </a:lnTo>
                  <a:cubicBezTo>
                    <a:pt x="7221" y="8347"/>
                    <a:pt x="6928" y="8405"/>
                    <a:pt x="6641" y="8405"/>
                  </a:cubicBezTo>
                  <a:cubicBezTo>
                    <a:pt x="5808" y="8405"/>
                    <a:pt x="5022" y="7917"/>
                    <a:pt x="4670" y="7117"/>
                  </a:cubicBezTo>
                  <a:lnTo>
                    <a:pt x="1992" y="1069"/>
                  </a:lnTo>
                  <a:cubicBezTo>
                    <a:pt x="1837" y="735"/>
                    <a:pt x="1861" y="378"/>
                    <a:pt x="1968" y="57"/>
                  </a:cubicBezTo>
                  <a:lnTo>
                    <a:pt x="1765" y="21"/>
                  </a:lnTo>
                  <a:cubicBezTo>
                    <a:pt x="1687" y="7"/>
                    <a:pt x="1610" y="0"/>
                    <a:pt x="1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4227531" y="3077603"/>
              <a:ext cx="584477" cy="418440"/>
            </a:xfrm>
            <a:custGeom>
              <a:avLst/>
              <a:gdLst/>
              <a:ahLst/>
              <a:cxnLst/>
              <a:rect l="l" t="t" r="r" b="b"/>
              <a:pathLst>
                <a:path w="14753" h="10562" extrusionOk="0">
                  <a:moveTo>
                    <a:pt x="1775" y="9704"/>
                  </a:moveTo>
                  <a:cubicBezTo>
                    <a:pt x="2025" y="10287"/>
                    <a:pt x="2691" y="10561"/>
                    <a:pt x="3287" y="10311"/>
                  </a:cubicBezTo>
                  <a:lnTo>
                    <a:pt x="12621" y="6311"/>
                  </a:lnTo>
                  <a:cubicBezTo>
                    <a:pt x="14062" y="5703"/>
                    <a:pt x="14752" y="4025"/>
                    <a:pt x="14145" y="2572"/>
                  </a:cubicBezTo>
                  <a:lnTo>
                    <a:pt x="13943" y="2132"/>
                  </a:lnTo>
                  <a:cubicBezTo>
                    <a:pt x="13336" y="691"/>
                    <a:pt x="11657" y="0"/>
                    <a:pt x="10216" y="608"/>
                  </a:cubicBezTo>
                  <a:lnTo>
                    <a:pt x="870" y="4596"/>
                  </a:lnTo>
                  <a:cubicBezTo>
                    <a:pt x="286" y="4858"/>
                    <a:pt x="1" y="5525"/>
                    <a:pt x="251" y="6108"/>
                  </a:cubicBezTo>
                  <a:close/>
                </a:path>
              </a:pathLst>
            </a:custGeom>
            <a:gradFill>
              <a:gsLst>
                <a:gs pos="0">
                  <a:srgbClr val="2A2A9A"/>
                </a:gs>
                <a:gs pos="100000">
                  <a:srgbClr val="11113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4147824" y="3452132"/>
              <a:ext cx="99559" cy="75788"/>
            </a:xfrm>
            <a:custGeom>
              <a:avLst/>
              <a:gdLst/>
              <a:ahLst/>
              <a:cxnLst/>
              <a:rect l="l" t="t" r="r" b="b"/>
              <a:pathLst>
                <a:path w="2513" h="1913" extrusionOk="0">
                  <a:moveTo>
                    <a:pt x="1420" y="0"/>
                  </a:moveTo>
                  <a:cubicBezTo>
                    <a:pt x="1257" y="0"/>
                    <a:pt x="1086" y="31"/>
                    <a:pt x="917" y="95"/>
                  </a:cubicBezTo>
                  <a:cubicBezTo>
                    <a:pt x="334" y="333"/>
                    <a:pt x="0" y="905"/>
                    <a:pt x="191" y="1381"/>
                  </a:cubicBezTo>
                  <a:cubicBezTo>
                    <a:pt x="326" y="1718"/>
                    <a:pt x="681" y="1912"/>
                    <a:pt x="1085" y="1912"/>
                  </a:cubicBezTo>
                  <a:cubicBezTo>
                    <a:pt x="1251" y="1912"/>
                    <a:pt x="1426" y="1879"/>
                    <a:pt x="1596" y="1810"/>
                  </a:cubicBezTo>
                  <a:cubicBezTo>
                    <a:pt x="2191" y="1583"/>
                    <a:pt x="2513" y="1012"/>
                    <a:pt x="2322" y="536"/>
                  </a:cubicBezTo>
                  <a:cubicBezTo>
                    <a:pt x="2186" y="195"/>
                    <a:pt x="1830" y="0"/>
                    <a:pt x="1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4587443" y="2346491"/>
              <a:ext cx="38706" cy="39182"/>
            </a:xfrm>
            <a:custGeom>
              <a:avLst/>
              <a:gdLst/>
              <a:ahLst/>
              <a:cxnLst/>
              <a:rect l="l" t="t" r="r" b="b"/>
              <a:pathLst>
                <a:path w="977" h="989" extrusionOk="0">
                  <a:moveTo>
                    <a:pt x="488" y="1"/>
                  </a:moveTo>
                  <a:cubicBezTo>
                    <a:pt x="214" y="1"/>
                    <a:pt x="0" y="215"/>
                    <a:pt x="0" y="489"/>
                  </a:cubicBezTo>
                  <a:cubicBezTo>
                    <a:pt x="0" y="763"/>
                    <a:pt x="214" y="989"/>
                    <a:pt x="488" y="989"/>
                  </a:cubicBezTo>
                  <a:cubicBezTo>
                    <a:pt x="762" y="989"/>
                    <a:pt x="976" y="763"/>
                    <a:pt x="976" y="489"/>
                  </a:cubicBezTo>
                  <a:cubicBezTo>
                    <a:pt x="976" y="215"/>
                    <a:pt x="762"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4703914" y="2346491"/>
              <a:ext cx="39221" cy="39182"/>
            </a:xfrm>
            <a:custGeom>
              <a:avLst/>
              <a:gdLst/>
              <a:ahLst/>
              <a:cxnLst/>
              <a:rect l="l" t="t" r="r" b="b"/>
              <a:pathLst>
                <a:path w="990" h="989" extrusionOk="0">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rot="10800000">
              <a:off x="4626108" y="2453097"/>
              <a:ext cx="136839" cy="34467"/>
            </a:xfrm>
            <a:custGeom>
              <a:avLst/>
              <a:gdLst/>
              <a:ahLst/>
              <a:cxnLst/>
              <a:rect l="l" t="t" r="r" b="b"/>
              <a:pathLst>
                <a:path w="3454" h="870" fill="none" extrusionOk="0">
                  <a:moveTo>
                    <a:pt x="0" y="179"/>
                  </a:moveTo>
                  <a:cubicBezTo>
                    <a:pt x="0" y="179"/>
                    <a:pt x="381" y="870"/>
                    <a:pt x="1548" y="870"/>
                  </a:cubicBezTo>
                  <a:cubicBezTo>
                    <a:pt x="2715" y="870"/>
                    <a:pt x="3453" y="0"/>
                    <a:pt x="3453" y="0"/>
                  </a:cubicBezTo>
                </a:path>
              </a:pathLst>
            </a:custGeom>
            <a:solidFill>
              <a:schemeClr val="dk1"/>
            </a:solidFill>
            <a:ln w="7450" cap="rnd"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4875609" y="2370538"/>
              <a:ext cx="82127" cy="87317"/>
            </a:xfrm>
            <a:custGeom>
              <a:avLst/>
              <a:gdLst/>
              <a:ahLst/>
              <a:cxnLst/>
              <a:rect l="l" t="t" r="r" b="b"/>
              <a:pathLst>
                <a:path w="2073" h="2204" extrusionOk="0">
                  <a:moveTo>
                    <a:pt x="1" y="1"/>
                  </a:moveTo>
                  <a:lnTo>
                    <a:pt x="1" y="2204"/>
                  </a:lnTo>
                  <a:lnTo>
                    <a:pt x="965" y="2204"/>
                  </a:lnTo>
                  <a:cubicBezTo>
                    <a:pt x="1572" y="2204"/>
                    <a:pt x="2072" y="1715"/>
                    <a:pt x="2072" y="1108"/>
                  </a:cubicBezTo>
                  <a:cubicBezTo>
                    <a:pt x="2072" y="501"/>
                    <a:pt x="1572" y="1"/>
                    <a:pt x="965" y="1"/>
                  </a:cubicBezTo>
                  <a:close/>
                </a:path>
              </a:pathLst>
            </a:custGeom>
            <a:gradFill>
              <a:gsLst>
                <a:gs pos="0">
                  <a:srgbClr val="FFFFFF"/>
                </a:gs>
                <a:gs pos="100000">
                  <a:srgbClr val="BEBEB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4931270" y="2935144"/>
              <a:ext cx="859937" cy="1108537"/>
            </a:xfrm>
            <a:custGeom>
              <a:avLst/>
              <a:gdLst/>
              <a:ahLst/>
              <a:cxnLst/>
              <a:rect l="l" t="t" r="r" b="b"/>
              <a:pathLst>
                <a:path w="21706" h="27981" extrusionOk="0">
                  <a:moveTo>
                    <a:pt x="20098" y="27980"/>
                  </a:moveTo>
                  <a:lnTo>
                    <a:pt x="1" y="27980"/>
                  </a:lnTo>
                  <a:lnTo>
                    <a:pt x="1" y="1"/>
                  </a:lnTo>
                  <a:lnTo>
                    <a:pt x="20098" y="1"/>
                  </a:lnTo>
                  <a:cubicBezTo>
                    <a:pt x="20991" y="1"/>
                    <a:pt x="21706" y="715"/>
                    <a:pt x="21706" y="1608"/>
                  </a:cubicBezTo>
                  <a:lnTo>
                    <a:pt x="21706" y="26373"/>
                  </a:lnTo>
                  <a:cubicBezTo>
                    <a:pt x="21706" y="27266"/>
                    <a:pt x="20980" y="27980"/>
                    <a:pt x="20098" y="27980"/>
                  </a:cubicBezTo>
                  <a:close/>
                </a:path>
              </a:pathLst>
            </a:custGeom>
            <a:gradFill>
              <a:gsLst>
                <a:gs pos="0">
                  <a:srgbClr val="A588D1"/>
                </a:gs>
                <a:gs pos="100000">
                  <a:srgbClr val="63439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4744480" y="2935144"/>
              <a:ext cx="372682" cy="1108537"/>
            </a:xfrm>
            <a:custGeom>
              <a:avLst/>
              <a:gdLst/>
              <a:ahLst/>
              <a:cxnLst/>
              <a:rect l="l" t="t" r="r" b="b"/>
              <a:pathLst>
                <a:path w="9407" h="27981" extrusionOk="0">
                  <a:moveTo>
                    <a:pt x="7442" y="27980"/>
                  </a:moveTo>
                  <a:lnTo>
                    <a:pt x="1" y="27980"/>
                  </a:lnTo>
                  <a:lnTo>
                    <a:pt x="1" y="4704"/>
                  </a:lnTo>
                  <a:cubicBezTo>
                    <a:pt x="1" y="2108"/>
                    <a:pt x="2108" y="1"/>
                    <a:pt x="4704" y="1"/>
                  </a:cubicBezTo>
                  <a:lnTo>
                    <a:pt x="4704" y="1"/>
                  </a:lnTo>
                  <a:cubicBezTo>
                    <a:pt x="7299" y="1"/>
                    <a:pt x="9407" y="2096"/>
                    <a:pt x="9407" y="4704"/>
                  </a:cubicBezTo>
                  <a:lnTo>
                    <a:pt x="9407" y="26028"/>
                  </a:lnTo>
                  <a:cubicBezTo>
                    <a:pt x="9407" y="27099"/>
                    <a:pt x="8538" y="27980"/>
                    <a:pt x="7442" y="27980"/>
                  </a:cubicBezTo>
                  <a:close/>
                </a:path>
              </a:pathLst>
            </a:custGeom>
            <a:gradFill>
              <a:gsLst>
                <a:gs pos="0">
                  <a:srgbClr val="BA8CC4"/>
                </a:gs>
                <a:gs pos="100000">
                  <a:srgbClr val="784D8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5583626" y="2780444"/>
              <a:ext cx="318406" cy="697189"/>
            </a:xfrm>
            <a:custGeom>
              <a:avLst/>
              <a:gdLst/>
              <a:ahLst/>
              <a:cxnLst/>
              <a:rect l="l" t="t" r="r" b="b"/>
              <a:pathLst>
                <a:path w="8037" h="17598" extrusionOk="0">
                  <a:moveTo>
                    <a:pt x="0" y="8799"/>
                  </a:moveTo>
                  <a:cubicBezTo>
                    <a:pt x="0" y="12311"/>
                    <a:pt x="1560" y="15455"/>
                    <a:pt x="4024" y="17598"/>
                  </a:cubicBezTo>
                  <a:cubicBezTo>
                    <a:pt x="6489" y="15467"/>
                    <a:pt x="8037" y="12311"/>
                    <a:pt x="8037" y="8799"/>
                  </a:cubicBezTo>
                  <a:cubicBezTo>
                    <a:pt x="8037" y="5287"/>
                    <a:pt x="6477" y="2143"/>
                    <a:pt x="4024" y="0"/>
                  </a:cubicBezTo>
                  <a:cubicBezTo>
                    <a:pt x="1560" y="2143"/>
                    <a:pt x="0" y="5287"/>
                    <a:pt x="0" y="8799"/>
                  </a:cubicBezTo>
                  <a:close/>
                </a:path>
              </a:pathLst>
            </a:custGeom>
            <a:gradFill>
              <a:gsLst>
                <a:gs pos="0">
                  <a:srgbClr val="5C698E"/>
                </a:gs>
                <a:gs pos="100000">
                  <a:srgbClr val="2C303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5743517" y="2780444"/>
              <a:ext cx="158985" cy="696238"/>
            </a:xfrm>
            <a:custGeom>
              <a:avLst/>
              <a:gdLst/>
              <a:ahLst/>
              <a:cxnLst/>
              <a:rect l="l" t="t" r="r" b="b"/>
              <a:pathLst>
                <a:path w="4013" h="17574" extrusionOk="0">
                  <a:moveTo>
                    <a:pt x="4013" y="8799"/>
                  </a:moveTo>
                  <a:cubicBezTo>
                    <a:pt x="4013" y="5287"/>
                    <a:pt x="2453" y="2143"/>
                    <a:pt x="0" y="0"/>
                  </a:cubicBezTo>
                  <a:lnTo>
                    <a:pt x="0" y="17574"/>
                  </a:lnTo>
                  <a:cubicBezTo>
                    <a:pt x="2453" y="15455"/>
                    <a:pt x="4013" y="12311"/>
                    <a:pt x="4013" y="8799"/>
                  </a:cubicBezTo>
                  <a:close/>
                </a:path>
              </a:pathLst>
            </a:custGeom>
            <a:gradFill>
              <a:gsLst>
                <a:gs pos="0">
                  <a:srgbClr val="5C698E"/>
                </a:gs>
                <a:gs pos="100000">
                  <a:srgbClr val="2C303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5421359" y="3154022"/>
              <a:ext cx="324547" cy="324547"/>
            </a:xfrm>
            <a:custGeom>
              <a:avLst/>
              <a:gdLst/>
              <a:ahLst/>
              <a:cxnLst/>
              <a:rect l="l" t="t" r="r" b="b"/>
              <a:pathLst>
                <a:path w="8192" h="8192" extrusionOk="0">
                  <a:moveTo>
                    <a:pt x="2298" y="5906"/>
                  </a:moveTo>
                  <a:cubicBezTo>
                    <a:pt x="3870" y="7477"/>
                    <a:pt x="5989" y="8192"/>
                    <a:pt x="8037" y="8037"/>
                  </a:cubicBezTo>
                  <a:cubicBezTo>
                    <a:pt x="8192" y="5977"/>
                    <a:pt x="7477" y="3858"/>
                    <a:pt x="5894" y="2298"/>
                  </a:cubicBezTo>
                  <a:cubicBezTo>
                    <a:pt x="4322" y="714"/>
                    <a:pt x="2203" y="0"/>
                    <a:pt x="155" y="155"/>
                  </a:cubicBezTo>
                  <a:cubicBezTo>
                    <a:pt x="0" y="2227"/>
                    <a:pt x="715" y="4322"/>
                    <a:pt x="2298" y="5906"/>
                  </a:cubicBezTo>
                  <a:close/>
                </a:path>
              </a:pathLst>
            </a:custGeom>
            <a:gradFill>
              <a:gsLst>
                <a:gs pos="0">
                  <a:srgbClr val="5C698E"/>
                </a:gs>
                <a:gs pos="100000">
                  <a:srgbClr val="2C303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5427936" y="3154497"/>
              <a:ext cx="317970" cy="318406"/>
            </a:xfrm>
            <a:custGeom>
              <a:avLst/>
              <a:gdLst/>
              <a:ahLst/>
              <a:cxnLst/>
              <a:rect l="l" t="t" r="r" b="b"/>
              <a:pathLst>
                <a:path w="8026" h="8037" extrusionOk="0">
                  <a:moveTo>
                    <a:pt x="5752" y="2286"/>
                  </a:moveTo>
                  <a:cubicBezTo>
                    <a:pt x="4168" y="714"/>
                    <a:pt x="2061" y="0"/>
                    <a:pt x="1" y="143"/>
                  </a:cubicBezTo>
                  <a:lnTo>
                    <a:pt x="7895" y="8037"/>
                  </a:lnTo>
                  <a:cubicBezTo>
                    <a:pt x="8026" y="5977"/>
                    <a:pt x="7323" y="3858"/>
                    <a:pt x="5752" y="2286"/>
                  </a:cubicBezTo>
                  <a:close/>
                </a:path>
              </a:pathLst>
            </a:custGeom>
            <a:gradFill>
              <a:gsLst>
                <a:gs pos="0">
                  <a:srgbClr val="5C698E"/>
                </a:gs>
                <a:gs pos="100000">
                  <a:srgbClr val="2C303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5734999" y="3149744"/>
              <a:ext cx="324586" cy="324111"/>
            </a:xfrm>
            <a:custGeom>
              <a:avLst/>
              <a:gdLst/>
              <a:ahLst/>
              <a:cxnLst/>
              <a:rect l="l" t="t" r="r" b="b"/>
              <a:pathLst>
                <a:path w="8193" h="8181" extrusionOk="0">
                  <a:moveTo>
                    <a:pt x="5895" y="5895"/>
                  </a:moveTo>
                  <a:cubicBezTo>
                    <a:pt x="4323" y="7466"/>
                    <a:pt x="2204" y="8181"/>
                    <a:pt x="156" y="8038"/>
                  </a:cubicBezTo>
                  <a:cubicBezTo>
                    <a:pt x="1" y="5966"/>
                    <a:pt x="715" y="3847"/>
                    <a:pt x="2299" y="2287"/>
                  </a:cubicBezTo>
                  <a:cubicBezTo>
                    <a:pt x="3870" y="703"/>
                    <a:pt x="5990" y="1"/>
                    <a:pt x="8038" y="144"/>
                  </a:cubicBezTo>
                  <a:cubicBezTo>
                    <a:pt x="8192" y="2192"/>
                    <a:pt x="7478" y="4311"/>
                    <a:pt x="5895" y="5895"/>
                  </a:cubicBezTo>
                  <a:close/>
                </a:path>
              </a:pathLst>
            </a:custGeom>
            <a:gradFill>
              <a:gsLst>
                <a:gs pos="0">
                  <a:srgbClr val="5C698E"/>
                </a:gs>
                <a:gs pos="100000">
                  <a:srgbClr val="2C303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5734999" y="3148832"/>
              <a:ext cx="317970" cy="318406"/>
            </a:xfrm>
            <a:custGeom>
              <a:avLst/>
              <a:gdLst/>
              <a:ahLst/>
              <a:cxnLst/>
              <a:rect l="l" t="t" r="r" b="b"/>
              <a:pathLst>
                <a:path w="8026" h="8037" extrusionOk="0">
                  <a:moveTo>
                    <a:pt x="2287" y="2298"/>
                  </a:moveTo>
                  <a:cubicBezTo>
                    <a:pt x="3859" y="715"/>
                    <a:pt x="5978" y="0"/>
                    <a:pt x="8026" y="155"/>
                  </a:cubicBezTo>
                  <a:lnTo>
                    <a:pt x="144" y="8037"/>
                  </a:lnTo>
                  <a:cubicBezTo>
                    <a:pt x="1" y="5989"/>
                    <a:pt x="715" y="3870"/>
                    <a:pt x="2287" y="2298"/>
                  </a:cubicBezTo>
                  <a:close/>
                </a:path>
              </a:pathLst>
            </a:custGeom>
            <a:gradFill>
              <a:gsLst>
                <a:gs pos="0">
                  <a:srgbClr val="5C698E"/>
                </a:gs>
                <a:gs pos="100000">
                  <a:srgbClr val="2C303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5461451" y="3451617"/>
              <a:ext cx="564668" cy="614666"/>
            </a:xfrm>
            <a:custGeom>
              <a:avLst/>
              <a:gdLst/>
              <a:ahLst/>
              <a:cxnLst/>
              <a:rect l="l" t="t" r="r" b="b"/>
              <a:pathLst>
                <a:path w="14253" h="15515" extrusionOk="0">
                  <a:moveTo>
                    <a:pt x="11454" y="15515"/>
                  </a:moveTo>
                  <a:lnTo>
                    <a:pt x="2786" y="15515"/>
                  </a:lnTo>
                  <a:cubicBezTo>
                    <a:pt x="2132" y="15515"/>
                    <a:pt x="1572" y="15015"/>
                    <a:pt x="1512" y="14360"/>
                  </a:cubicBezTo>
                  <a:lnTo>
                    <a:pt x="0" y="1"/>
                  </a:lnTo>
                  <a:lnTo>
                    <a:pt x="14252" y="1"/>
                  </a:lnTo>
                  <a:lnTo>
                    <a:pt x="12740" y="14360"/>
                  </a:lnTo>
                  <a:cubicBezTo>
                    <a:pt x="12657" y="15015"/>
                    <a:pt x="12109" y="15515"/>
                    <a:pt x="11454" y="15515"/>
                  </a:cubicBezTo>
                  <a:close/>
                </a:path>
              </a:pathLst>
            </a:custGeom>
            <a:gradFill>
              <a:gsLst>
                <a:gs pos="0">
                  <a:srgbClr val="2A2A9A"/>
                </a:gs>
                <a:gs pos="100000">
                  <a:srgbClr val="11113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3622832" y="1572950"/>
              <a:ext cx="777414" cy="551911"/>
            </a:xfrm>
            <a:custGeom>
              <a:avLst/>
              <a:gdLst/>
              <a:ahLst/>
              <a:cxnLst/>
              <a:rect l="l" t="t" r="r" b="b"/>
              <a:pathLst>
                <a:path w="19623" h="13931" extrusionOk="0">
                  <a:moveTo>
                    <a:pt x="19622" y="13931"/>
                  </a:moveTo>
                  <a:lnTo>
                    <a:pt x="1" y="13931"/>
                  </a:lnTo>
                  <a:lnTo>
                    <a:pt x="4561" y="0"/>
                  </a:lnTo>
                  <a:lnTo>
                    <a:pt x="15062" y="0"/>
                  </a:lnTo>
                  <a:close/>
                </a:path>
              </a:pathLst>
            </a:custGeom>
            <a:gradFill>
              <a:gsLst>
                <a:gs pos="0">
                  <a:srgbClr val="5C698E"/>
                </a:gs>
                <a:gs pos="100000">
                  <a:srgbClr val="2C303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3857280" y="1572950"/>
              <a:ext cx="308501" cy="551911"/>
            </a:xfrm>
            <a:custGeom>
              <a:avLst/>
              <a:gdLst/>
              <a:ahLst/>
              <a:cxnLst/>
              <a:rect l="l" t="t" r="r" b="b"/>
              <a:pathLst>
                <a:path w="7787" h="13931" extrusionOk="0">
                  <a:moveTo>
                    <a:pt x="7787" y="13931"/>
                  </a:moveTo>
                  <a:lnTo>
                    <a:pt x="0" y="13931"/>
                  </a:lnTo>
                  <a:lnTo>
                    <a:pt x="1822" y="0"/>
                  </a:lnTo>
                  <a:lnTo>
                    <a:pt x="5965" y="0"/>
                  </a:lnTo>
                  <a:close/>
                </a:path>
              </a:pathLst>
            </a:custGeom>
            <a:gradFill>
              <a:gsLst>
                <a:gs pos="0">
                  <a:srgbClr val="5C698E"/>
                </a:gs>
                <a:gs pos="100000">
                  <a:srgbClr val="2C303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2874288" y="4047441"/>
              <a:ext cx="1125018" cy="273083"/>
            </a:xfrm>
            <a:custGeom>
              <a:avLst/>
              <a:gdLst/>
              <a:ahLst/>
              <a:cxnLst/>
              <a:rect l="l" t="t" r="r" b="b"/>
              <a:pathLst>
                <a:path w="28397" h="6893" extrusionOk="0">
                  <a:moveTo>
                    <a:pt x="7184" y="0"/>
                  </a:moveTo>
                  <a:cubicBezTo>
                    <a:pt x="5583" y="0"/>
                    <a:pt x="4036" y="99"/>
                    <a:pt x="2656" y="344"/>
                  </a:cubicBezTo>
                  <a:cubicBezTo>
                    <a:pt x="941" y="915"/>
                    <a:pt x="1" y="1487"/>
                    <a:pt x="1" y="2118"/>
                  </a:cubicBezTo>
                  <a:cubicBezTo>
                    <a:pt x="1" y="4332"/>
                    <a:pt x="11871" y="6214"/>
                    <a:pt x="28397" y="6892"/>
                  </a:cubicBezTo>
                  <a:lnTo>
                    <a:pt x="22003" y="1844"/>
                  </a:lnTo>
                  <a:cubicBezTo>
                    <a:pt x="22003" y="1844"/>
                    <a:pt x="14087" y="0"/>
                    <a:pt x="7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26"/>
          <p:cNvSpPr txBox="1"/>
          <p:nvPr/>
        </p:nvSpPr>
        <p:spPr>
          <a:xfrm>
            <a:off x="218325" y="2437550"/>
            <a:ext cx="4661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chemeClr val="dk1"/>
                </a:solidFill>
                <a:latin typeface="Fira Sans"/>
                <a:ea typeface="Fira Sans"/>
                <a:cs typeface="Fira Sans"/>
                <a:sym typeface="Fira Sans"/>
              </a:rPr>
              <a:t>Definition:</a:t>
            </a:r>
            <a:r>
              <a:rPr lang="en" sz="1600">
                <a:solidFill>
                  <a:schemeClr val="dk1"/>
                </a:solidFill>
                <a:latin typeface="Fira Sans"/>
                <a:ea typeface="Fira Sans"/>
                <a:cs typeface="Fira Sans"/>
                <a:sym typeface="Fira Sans"/>
              </a:rPr>
              <a:t> Cheap, dumb, devices that have been connected to the internet</a:t>
            </a:r>
            <a:endParaRPr sz="1600">
              <a:solidFill>
                <a:schemeClr val="dk1"/>
              </a:solidFill>
              <a:latin typeface="Fira Sans"/>
              <a:ea typeface="Fira Sans"/>
              <a:cs typeface="Fira Sans"/>
              <a:sym typeface="Fira Sans"/>
            </a:endParaRPr>
          </a:p>
        </p:txBody>
      </p:sp>
      <p:sp>
        <p:nvSpPr>
          <p:cNvPr id="170" name="Google Shape;170;p26"/>
          <p:cNvSpPr txBox="1"/>
          <p:nvPr/>
        </p:nvSpPr>
        <p:spPr>
          <a:xfrm>
            <a:off x="218325" y="1220050"/>
            <a:ext cx="4931100" cy="113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latin typeface="Fira Sans"/>
                <a:ea typeface="Fira Sans"/>
                <a:cs typeface="Fira Sans"/>
                <a:sym typeface="Fira Sans"/>
              </a:rPr>
              <a:t>Definition:</a:t>
            </a:r>
            <a:r>
              <a:rPr lang="en" sz="1600">
                <a:solidFill>
                  <a:schemeClr val="dk1"/>
                </a:solidFill>
                <a:latin typeface="Fira Sans"/>
                <a:ea typeface="Fira Sans"/>
                <a:cs typeface="Fira Sans"/>
                <a:sym typeface="Fira Sans"/>
              </a:rPr>
              <a:t> Traditionally dumb devices that have been embedded with technology that allows them to communicate with the internet </a:t>
            </a:r>
            <a:r>
              <a:rPr lang="en" sz="1600" baseline="30000">
                <a:solidFill>
                  <a:schemeClr val="dk1"/>
                </a:solidFill>
                <a:latin typeface="Fira Sans"/>
                <a:ea typeface="Fira Sans"/>
                <a:cs typeface="Fira Sans"/>
                <a:sym typeface="Fira Sans"/>
              </a:rPr>
              <a:t>[1]</a:t>
            </a:r>
            <a:endParaRPr sz="1600" baseline="30000">
              <a:solidFill>
                <a:schemeClr val="dk1"/>
              </a:solidFill>
              <a:latin typeface="Fira Sans"/>
              <a:ea typeface="Fira Sans"/>
              <a:cs typeface="Fira Sans"/>
              <a:sym typeface="Fira Sans"/>
            </a:endParaRPr>
          </a:p>
        </p:txBody>
      </p:sp>
      <p:cxnSp>
        <p:nvCxnSpPr>
          <p:cNvPr id="171" name="Google Shape;171;p26"/>
          <p:cNvCxnSpPr/>
          <p:nvPr/>
        </p:nvCxnSpPr>
        <p:spPr>
          <a:xfrm rot="10800000" flipH="1">
            <a:off x="391000" y="1230400"/>
            <a:ext cx="4488600" cy="924600"/>
          </a:xfrm>
          <a:prstGeom prst="straightConnector1">
            <a:avLst/>
          </a:prstGeom>
          <a:noFill/>
          <a:ln w="28575" cap="flat" cmpd="sng">
            <a:solidFill>
              <a:srgbClr val="FF0000"/>
            </a:solidFill>
            <a:prstDash val="solid"/>
            <a:round/>
            <a:headEnd type="none" w="med" len="med"/>
            <a:tailEnd type="none" w="med" len="med"/>
          </a:ln>
        </p:spPr>
      </p:cxnSp>
      <p:sp>
        <p:nvSpPr>
          <p:cNvPr id="172" name="Google Shape;172;p26"/>
          <p:cNvSpPr txBox="1"/>
          <p:nvPr/>
        </p:nvSpPr>
        <p:spPr>
          <a:xfrm>
            <a:off x="218325" y="3366900"/>
            <a:ext cx="46614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chemeClr val="dk1"/>
                </a:solidFill>
                <a:latin typeface="Fira Sans"/>
                <a:ea typeface="Fira Sans"/>
                <a:cs typeface="Fira Sans"/>
                <a:sym typeface="Fira Sans"/>
              </a:rPr>
              <a:t>Definition:</a:t>
            </a:r>
            <a:r>
              <a:rPr lang="en" sz="1600">
                <a:solidFill>
                  <a:schemeClr val="dk1"/>
                </a:solidFill>
                <a:latin typeface="Fira Sans"/>
                <a:ea typeface="Fira Sans"/>
                <a:cs typeface="Fira Sans"/>
                <a:sym typeface="Fira Sans"/>
              </a:rPr>
              <a:t> Very vulnerable devices that we are connecting to the internet</a:t>
            </a:r>
            <a:endParaRPr sz="1600">
              <a:solidFill>
                <a:schemeClr val="dk1"/>
              </a:solidFill>
              <a:latin typeface="Fira Sans"/>
              <a:ea typeface="Fira Sans"/>
              <a:cs typeface="Fira Sans"/>
              <a:sym typeface="Fira Sans"/>
            </a:endParaRPr>
          </a:p>
          <a:p>
            <a:pPr marL="0" lvl="0" indent="0" algn="l" rtl="0">
              <a:spcBef>
                <a:spcPts val="0"/>
              </a:spcBef>
              <a:spcAft>
                <a:spcPts val="0"/>
              </a:spcAft>
              <a:buNone/>
            </a:pPr>
            <a:endParaRPr sz="1600">
              <a:solidFill>
                <a:schemeClr val="dk1"/>
              </a:solidFill>
              <a:latin typeface="Fira Sans"/>
              <a:ea typeface="Fira Sans"/>
              <a:cs typeface="Fira Sans"/>
              <a:sym typeface="Fira Sans"/>
            </a:endParaRPr>
          </a:p>
          <a:p>
            <a:pPr marL="0" lvl="0" indent="0" algn="l" rtl="0">
              <a:spcBef>
                <a:spcPts val="0"/>
              </a:spcBef>
              <a:spcAft>
                <a:spcPts val="0"/>
              </a:spcAft>
              <a:buNone/>
            </a:pPr>
            <a:endParaRPr sz="1600">
              <a:solidFill>
                <a:schemeClr val="dk1"/>
              </a:solidFill>
              <a:latin typeface="Fira Sans"/>
              <a:ea typeface="Fira Sans"/>
              <a:cs typeface="Fira Sans"/>
              <a:sym typeface="Fira Sans"/>
            </a:endParaRPr>
          </a:p>
        </p:txBody>
      </p:sp>
      <p:cxnSp>
        <p:nvCxnSpPr>
          <p:cNvPr id="173" name="Google Shape;173;p26"/>
          <p:cNvCxnSpPr/>
          <p:nvPr/>
        </p:nvCxnSpPr>
        <p:spPr>
          <a:xfrm rot="10800000" flipH="1">
            <a:off x="218325" y="2298650"/>
            <a:ext cx="4488600" cy="924600"/>
          </a:xfrm>
          <a:prstGeom prst="straightConnector1">
            <a:avLst/>
          </a:prstGeom>
          <a:noFill/>
          <a:ln w="28575" cap="flat" cmpd="sng">
            <a:solidFill>
              <a:srgbClr val="FF0000"/>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pic>
        <p:nvPicPr>
          <p:cNvPr id="790" name="Google Shape;790;p43"/>
          <p:cNvPicPr preferRelativeResize="0"/>
          <p:nvPr/>
        </p:nvPicPr>
        <p:blipFill>
          <a:blip r:embed="rId3">
            <a:alphaModFix/>
          </a:blip>
          <a:stretch>
            <a:fillRect/>
          </a:stretch>
        </p:blipFill>
        <p:spPr>
          <a:xfrm>
            <a:off x="0" y="0"/>
            <a:ext cx="9144000" cy="5143493"/>
          </a:xfrm>
          <a:prstGeom prst="rect">
            <a:avLst/>
          </a:prstGeom>
          <a:noFill/>
          <a:ln>
            <a:noFill/>
          </a:ln>
        </p:spPr>
      </p:pic>
      <p:grpSp>
        <p:nvGrpSpPr>
          <p:cNvPr id="791" name="Google Shape;791;p43"/>
          <p:cNvGrpSpPr/>
          <p:nvPr/>
        </p:nvGrpSpPr>
        <p:grpSpPr>
          <a:xfrm>
            <a:off x="6365911" y="4069360"/>
            <a:ext cx="2530606" cy="901665"/>
            <a:chOff x="465711" y="3460810"/>
            <a:chExt cx="2530606" cy="901665"/>
          </a:xfrm>
        </p:grpSpPr>
        <p:sp>
          <p:nvSpPr>
            <p:cNvPr id="792" name="Google Shape;792;p43"/>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43"/>
          <p:cNvGrpSpPr/>
          <p:nvPr/>
        </p:nvGrpSpPr>
        <p:grpSpPr>
          <a:xfrm>
            <a:off x="7332750" y="4273950"/>
            <a:ext cx="1348200" cy="590050"/>
            <a:chOff x="1432550" y="3671325"/>
            <a:chExt cx="1348200" cy="590050"/>
          </a:xfrm>
        </p:grpSpPr>
        <p:sp>
          <p:nvSpPr>
            <p:cNvPr id="797" name="Google Shape;797;p43"/>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United States</a:t>
              </a:r>
              <a:endParaRPr sz="1500" b="1">
                <a:latin typeface="Fira Sans"/>
                <a:ea typeface="Fira Sans"/>
                <a:cs typeface="Fira Sans"/>
                <a:sym typeface="Fira Sans"/>
              </a:endParaRPr>
            </a:p>
          </p:txBody>
        </p:sp>
        <p:sp>
          <p:nvSpPr>
            <p:cNvPr id="798" name="Google Shape;798;p43"/>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Chicago, IL</a:t>
              </a:r>
              <a:endParaRPr sz="1300">
                <a:solidFill>
                  <a:srgbClr val="000000"/>
                </a:solidFill>
                <a:latin typeface="Fira Sans"/>
                <a:ea typeface="Fira Sans"/>
                <a:cs typeface="Fira Sans"/>
                <a:sym typeface="Fira Sans"/>
              </a:endParaRPr>
            </a:p>
          </p:txBody>
        </p:sp>
      </p:grpSp>
      <p:pic>
        <p:nvPicPr>
          <p:cNvPr id="799" name="Google Shape;799;p43"/>
          <p:cNvPicPr preferRelativeResize="0"/>
          <p:nvPr/>
        </p:nvPicPr>
        <p:blipFill>
          <a:blip r:embed="rId4">
            <a:alphaModFix/>
          </a:blip>
          <a:stretch>
            <a:fillRect/>
          </a:stretch>
        </p:blipFill>
        <p:spPr>
          <a:xfrm>
            <a:off x="6442400" y="4144000"/>
            <a:ext cx="752375" cy="752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pic>
        <p:nvPicPr>
          <p:cNvPr id="804" name="Google Shape;804;p44"/>
          <p:cNvPicPr preferRelativeResize="0"/>
          <p:nvPr/>
        </p:nvPicPr>
        <p:blipFill>
          <a:blip r:embed="rId3">
            <a:alphaModFix/>
          </a:blip>
          <a:stretch>
            <a:fillRect/>
          </a:stretch>
        </p:blipFill>
        <p:spPr>
          <a:xfrm>
            <a:off x="0" y="0"/>
            <a:ext cx="9144000" cy="5143493"/>
          </a:xfrm>
          <a:prstGeom prst="rect">
            <a:avLst/>
          </a:prstGeom>
          <a:noFill/>
          <a:ln>
            <a:noFill/>
          </a:ln>
        </p:spPr>
      </p:pic>
      <p:grpSp>
        <p:nvGrpSpPr>
          <p:cNvPr id="805" name="Google Shape;805;p44"/>
          <p:cNvGrpSpPr/>
          <p:nvPr/>
        </p:nvGrpSpPr>
        <p:grpSpPr>
          <a:xfrm>
            <a:off x="6365911" y="4069360"/>
            <a:ext cx="2530606" cy="901665"/>
            <a:chOff x="465711" y="3460810"/>
            <a:chExt cx="2530606" cy="901665"/>
          </a:xfrm>
        </p:grpSpPr>
        <p:sp>
          <p:nvSpPr>
            <p:cNvPr id="806" name="Google Shape;806;p44"/>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44"/>
          <p:cNvGrpSpPr/>
          <p:nvPr/>
        </p:nvGrpSpPr>
        <p:grpSpPr>
          <a:xfrm>
            <a:off x="7332750" y="4273950"/>
            <a:ext cx="1348200" cy="590050"/>
            <a:chOff x="1432550" y="3671325"/>
            <a:chExt cx="1348200" cy="590050"/>
          </a:xfrm>
        </p:grpSpPr>
        <p:sp>
          <p:nvSpPr>
            <p:cNvPr id="811" name="Google Shape;811;p44"/>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Italy</a:t>
              </a:r>
              <a:endParaRPr sz="1500" b="1">
                <a:solidFill>
                  <a:srgbClr val="000000"/>
                </a:solidFill>
                <a:latin typeface="Fira Sans"/>
                <a:ea typeface="Fira Sans"/>
                <a:cs typeface="Fira Sans"/>
                <a:sym typeface="Fira Sans"/>
              </a:endParaRPr>
            </a:p>
          </p:txBody>
        </p:sp>
        <p:sp>
          <p:nvSpPr>
            <p:cNvPr id="812" name="Google Shape;812;p44"/>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Naples</a:t>
              </a:r>
              <a:endParaRPr sz="1300">
                <a:solidFill>
                  <a:srgbClr val="000000"/>
                </a:solidFill>
                <a:latin typeface="Fira Sans"/>
                <a:ea typeface="Fira Sans"/>
                <a:cs typeface="Fira Sans"/>
                <a:sym typeface="Fira Sans"/>
              </a:endParaRPr>
            </a:p>
          </p:txBody>
        </p:sp>
      </p:grpSp>
      <p:pic>
        <p:nvPicPr>
          <p:cNvPr id="813" name="Google Shape;813;p44"/>
          <p:cNvPicPr preferRelativeResize="0"/>
          <p:nvPr/>
        </p:nvPicPr>
        <p:blipFill>
          <a:blip r:embed="rId4">
            <a:alphaModFix/>
          </a:blip>
          <a:stretch>
            <a:fillRect/>
          </a:stretch>
        </p:blipFill>
        <p:spPr>
          <a:xfrm>
            <a:off x="6441950" y="4143987"/>
            <a:ext cx="752399" cy="7524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pic>
        <p:nvPicPr>
          <p:cNvPr id="818" name="Google Shape;818;p45"/>
          <p:cNvPicPr preferRelativeResize="0"/>
          <p:nvPr/>
        </p:nvPicPr>
        <p:blipFill>
          <a:blip r:embed="rId3">
            <a:alphaModFix/>
          </a:blip>
          <a:stretch>
            <a:fillRect/>
          </a:stretch>
        </p:blipFill>
        <p:spPr>
          <a:xfrm>
            <a:off x="0" y="0"/>
            <a:ext cx="9144000" cy="5143493"/>
          </a:xfrm>
          <a:prstGeom prst="rect">
            <a:avLst/>
          </a:prstGeom>
          <a:noFill/>
          <a:ln>
            <a:noFill/>
          </a:ln>
        </p:spPr>
      </p:pic>
      <p:grpSp>
        <p:nvGrpSpPr>
          <p:cNvPr id="819" name="Google Shape;819;p45"/>
          <p:cNvGrpSpPr/>
          <p:nvPr/>
        </p:nvGrpSpPr>
        <p:grpSpPr>
          <a:xfrm>
            <a:off x="6365911" y="4069360"/>
            <a:ext cx="2530606" cy="901665"/>
            <a:chOff x="465711" y="3460810"/>
            <a:chExt cx="2530606" cy="901665"/>
          </a:xfrm>
        </p:grpSpPr>
        <p:sp>
          <p:nvSpPr>
            <p:cNvPr id="820" name="Google Shape;820;p45"/>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5"/>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5"/>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5"/>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45"/>
          <p:cNvGrpSpPr/>
          <p:nvPr/>
        </p:nvGrpSpPr>
        <p:grpSpPr>
          <a:xfrm>
            <a:off x="7332750" y="4273950"/>
            <a:ext cx="1348200" cy="590050"/>
            <a:chOff x="1432550" y="3671325"/>
            <a:chExt cx="1348200" cy="590050"/>
          </a:xfrm>
        </p:grpSpPr>
        <p:sp>
          <p:nvSpPr>
            <p:cNvPr id="825" name="Google Shape;825;p45"/>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United States</a:t>
              </a:r>
              <a:endParaRPr sz="1500" b="1">
                <a:solidFill>
                  <a:srgbClr val="000000"/>
                </a:solidFill>
                <a:latin typeface="Fira Sans"/>
                <a:ea typeface="Fira Sans"/>
                <a:cs typeface="Fira Sans"/>
                <a:sym typeface="Fira Sans"/>
              </a:endParaRPr>
            </a:p>
          </p:txBody>
        </p:sp>
        <p:sp>
          <p:nvSpPr>
            <p:cNvPr id="826" name="Google Shape;826;p45"/>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Garner, NC</a:t>
              </a:r>
              <a:endParaRPr sz="1300">
                <a:solidFill>
                  <a:srgbClr val="000000"/>
                </a:solidFill>
                <a:latin typeface="Fira Sans"/>
                <a:ea typeface="Fira Sans"/>
                <a:cs typeface="Fira Sans"/>
                <a:sym typeface="Fira Sans"/>
              </a:endParaRPr>
            </a:p>
          </p:txBody>
        </p:sp>
      </p:grpSp>
      <p:pic>
        <p:nvPicPr>
          <p:cNvPr id="827" name="Google Shape;827;p45"/>
          <p:cNvPicPr preferRelativeResize="0"/>
          <p:nvPr/>
        </p:nvPicPr>
        <p:blipFill>
          <a:blip r:embed="rId4">
            <a:alphaModFix/>
          </a:blip>
          <a:stretch>
            <a:fillRect/>
          </a:stretch>
        </p:blipFill>
        <p:spPr>
          <a:xfrm>
            <a:off x="6442400" y="4144000"/>
            <a:ext cx="752375" cy="7523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pic>
        <p:nvPicPr>
          <p:cNvPr id="832" name="Google Shape;832;p46"/>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833" name="Google Shape;833;p46"/>
          <p:cNvGrpSpPr/>
          <p:nvPr/>
        </p:nvGrpSpPr>
        <p:grpSpPr>
          <a:xfrm>
            <a:off x="6365911" y="4069360"/>
            <a:ext cx="2530606" cy="901665"/>
            <a:chOff x="465711" y="3460810"/>
            <a:chExt cx="2530606" cy="901665"/>
          </a:xfrm>
        </p:grpSpPr>
        <p:sp>
          <p:nvSpPr>
            <p:cNvPr id="834" name="Google Shape;834;p46"/>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6"/>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6"/>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46"/>
          <p:cNvGrpSpPr/>
          <p:nvPr/>
        </p:nvGrpSpPr>
        <p:grpSpPr>
          <a:xfrm>
            <a:off x="7332750" y="4273950"/>
            <a:ext cx="1348200" cy="590050"/>
            <a:chOff x="1432550" y="3671325"/>
            <a:chExt cx="1348200" cy="590050"/>
          </a:xfrm>
        </p:grpSpPr>
        <p:sp>
          <p:nvSpPr>
            <p:cNvPr id="839" name="Google Shape;839;p46"/>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Japan</a:t>
              </a:r>
              <a:endParaRPr sz="1500" b="1">
                <a:solidFill>
                  <a:srgbClr val="000000"/>
                </a:solidFill>
                <a:latin typeface="Fira Sans"/>
                <a:ea typeface="Fira Sans"/>
                <a:cs typeface="Fira Sans"/>
                <a:sym typeface="Fira Sans"/>
              </a:endParaRPr>
            </a:p>
          </p:txBody>
        </p:sp>
        <p:sp>
          <p:nvSpPr>
            <p:cNvPr id="840" name="Google Shape;840;p46"/>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Kawasaki</a:t>
              </a:r>
              <a:endParaRPr sz="1300">
                <a:solidFill>
                  <a:srgbClr val="000000"/>
                </a:solidFill>
                <a:latin typeface="Fira Sans"/>
                <a:ea typeface="Fira Sans"/>
                <a:cs typeface="Fira Sans"/>
                <a:sym typeface="Fira Sans"/>
              </a:endParaRPr>
            </a:p>
          </p:txBody>
        </p:sp>
      </p:grpSp>
      <p:pic>
        <p:nvPicPr>
          <p:cNvPr id="841" name="Google Shape;841;p46"/>
          <p:cNvPicPr preferRelativeResize="0"/>
          <p:nvPr/>
        </p:nvPicPr>
        <p:blipFill>
          <a:blip r:embed="rId4">
            <a:alphaModFix/>
          </a:blip>
          <a:stretch>
            <a:fillRect/>
          </a:stretch>
        </p:blipFill>
        <p:spPr>
          <a:xfrm>
            <a:off x="6443000" y="4143987"/>
            <a:ext cx="752401" cy="7523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pic>
        <p:nvPicPr>
          <p:cNvPr id="846" name="Google Shape;846;p47"/>
          <p:cNvPicPr preferRelativeResize="0"/>
          <p:nvPr/>
        </p:nvPicPr>
        <p:blipFill>
          <a:blip r:embed="rId3">
            <a:alphaModFix/>
          </a:blip>
          <a:stretch>
            <a:fillRect/>
          </a:stretch>
        </p:blipFill>
        <p:spPr>
          <a:xfrm>
            <a:off x="0" y="0"/>
            <a:ext cx="9144000" cy="5143493"/>
          </a:xfrm>
          <a:prstGeom prst="rect">
            <a:avLst/>
          </a:prstGeom>
          <a:noFill/>
          <a:ln>
            <a:noFill/>
          </a:ln>
        </p:spPr>
      </p:pic>
      <p:grpSp>
        <p:nvGrpSpPr>
          <p:cNvPr id="847" name="Google Shape;847;p47"/>
          <p:cNvGrpSpPr/>
          <p:nvPr/>
        </p:nvGrpSpPr>
        <p:grpSpPr>
          <a:xfrm>
            <a:off x="6365911" y="4069360"/>
            <a:ext cx="2530606" cy="901665"/>
            <a:chOff x="465711" y="3460810"/>
            <a:chExt cx="2530606" cy="901665"/>
          </a:xfrm>
        </p:grpSpPr>
        <p:sp>
          <p:nvSpPr>
            <p:cNvPr id="848" name="Google Shape;848;p47"/>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7"/>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7"/>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7"/>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7"/>
          <p:cNvGrpSpPr/>
          <p:nvPr/>
        </p:nvGrpSpPr>
        <p:grpSpPr>
          <a:xfrm>
            <a:off x="7332750" y="4273950"/>
            <a:ext cx="1348200" cy="590050"/>
            <a:chOff x="1432550" y="3671325"/>
            <a:chExt cx="1348200" cy="590050"/>
          </a:xfrm>
        </p:grpSpPr>
        <p:sp>
          <p:nvSpPr>
            <p:cNvPr id="853" name="Google Shape;853;p47"/>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China</a:t>
              </a:r>
              <a:endParaRPr sz="1500" b="1">
                <a:solidFill>
                  <a:srgbClr val="000000"/>
                </a:solidFill>
                <a:latin typeface="Fira Sans"/>
                <a:ea typeface="Fira Sans"/>
                <a:cs typeface="Fira Sans"/>
                <a:sym typeface="Fira Sans"/>
              </a:endParaRPr>
            </a:p>
          </p:txBody>
        </p:sp>
        <p:sp>
          <p:nvSpPr>
            <p:cNvPr id="854" name="Google Shape;854;p47"/>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Shanghai</a:t>
              </a:r>
              <a:endParaRPr sz="1300">
                <a:solidFill>
                  <a:srgbClr val="000000"/>
                </a:solidFill>
                <a:latin typeface="Fira Sans"/>
                <a:ea typeface="Fira Sans"/>
                <a:cs typeface="Fira Sans"/>
                <a:sym typeface="Fira Sans"/>
              </a:endParaRPr>
            </a:p>
          </p:txBody>
        </p:sp>
      </p:grpSp>
      <p:pic>
        <p:nvPicPr>
          <p:cNvPr id="855" name="Google Shape;855;p47"/>
          <p:cNvPicPr preferRelativeResize="0"/>
          <p:nvPr/>
        </p:nvPicPr>
        <p:blipFill>
          <a:blip r:embed="rId4">
            <a:alphaModFix/>
          </a:blip>
          <a:stretch>
            <a:fillRect/>
          </a:stretch>
        </p:blipFill>
        <p:spPr>
          <a:xfrm>
            <a:off x="6439425" y="4143988"/>
            <a:ext cx="752401" cy="7524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pic>
        <p:nvPicPr>
          <p:cNvPr id="860" name="Google Shape;860;p48"/>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861" name="Google Shape;861;p48"/>
          <p:cNvGrpSpPr/>
          <p:nvPr/>
        </p:nvGrpSpPr>
        <p:grpSpPr>
          <a:xfrm>
            <a:off x="6365911" y="4069360"/>
            <a:ext cx="2530606" cy="901665"/>
            <a:chOff x="465711" y="3460810"/>
            <a:chExt cx="2530606" cy="901665"/>
          </a:xfrm>
        </p:grpSpPr>
        <p:sp>
          <p:nvSpPr>
            <p:cNvPr id="862" name="Google Shape;862;p48"/>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8"/>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8"/>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8"/>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48"/>
          <p:cNvGrpSpPr/>
          <p:nvPr/>
        </p:nvGrpSpPr>
        <p:grpSpPr>
          <a:xfrm>
            <a:off x="7332750" y="4273950"/>
            <a:ext cx="1348200" cy="590050"/>
            <a:chOff x="1432550" y="3671325"/>
            <a:chExt cx="1348200" cy="590050"/>
          </a:xfrm>
        </p:grpSpPr>
        <p:sp>
          <p:nvSpPr>
            <p:cNvPr id="867" name="Google Shape;867;p48"/>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China</a:t>
              </a:r>
              <a:endParaRPr sz="1500" b="1">
                <a:solidFill>
                  <a:srgbClr val="000000"/>
                </a:solidFill>
                <a:latin typeface="Fira Sans"/>
                <a:ea typeface="Fira Sans"/>
                <a:cs typeface="Fira Sans"/>
                <a:sym typeface="Fira Sans"/>
              </a:endParaRPr>
            </a:p>
          </p:txBody>
        </p:sp>
        <p:sp>
          <p:nvSpPr>
            <p:cNvPr id="868" name="Google Shape;868;p48"/>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Qingdao</a:t>
              </a:r>
              <a:endParaRPr sz="1300">
                <a:solidFill>
                  <a:srgbClr val="000000"/>
                </a:solidFill>
                <a:latin typeface="Fira Sans"/>
                <a:ea typeface="Fira Sans"/>
                <a:cs typeface="Fira Sans"/>
                <a:sym typeface="Fira Sans"/>
              </a:endParaRPr>
            </a:p>
          </p:txBody>
        </p:sp>
      </p:grpSp>
      <p:pic>
        <p:nvPicPr>
          <p:cNvPr id="869" name="Google Shape;869;p48"/>
          <p:cNvPicPr preferRelativeResize="0"/>
          <p:nvPr/>
        </p:nvPicPr>
        <p:blipFill>
          <a:blip r:embed="rId4">
            <a:alphaModFix/>
          </a:blip>
          <a:stretch>
            <a:fillRect/>
          </a:stretch>
        </p:blipFill>
        <p:spPr>
          <a:xfrm>
            <a:off x="6439425" y="4143988"/>
            <a:ext cx="752401" cy="75240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pic>
        <p:nvPicPr>
          <p:cNvPr id="874" name="Google Shape;874;p49"/>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875" name="Google Shape;875;p49"/>
          <p:cNvGrpSpPr/>
          <p:nvPr/>
        </p:nvGrpSpPr>
        <p:grpSpPr>
          <a:xfrm>
            <a:off x="6365911" y="4069360"/>
            <a:ext cx="2530606" cy="901665"/>
            <a:chOff x="465711" y="3460810"/>
            <a:chExt cx="2530606" cy="901665"/>
          </a:xfrm>
        </p:grpSpPr>
        <p:sp>
          <p:nvSpPr>
            <p:cNvPr id="876" name="Google Shape;876;p49"/>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9"/>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49"/>
          <p:cNvGrpSpPr/>
          <p:nvPr/>
        </p:nvGrpSpPr>
        <p:grpSpPr>
          <a:xfrm>
            <a:off x="7332750" y="4273950"/>
            <a:ext cx="1348200" cy="590050"/>
            <a:chOff x="1432550" y="3671325"/>
            <a:chExt cx="1348200" cy="590050"/>
          </a:xfrm>
        </p:grpSpPr>
        <p:sp>
          <p:nvSpPr>
            <p:cNvPr id="881" name="Google Shape;881;p49"/>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Japan</a:t>
              </a:r>
              <a:endParaRPr sz="1500" b="1">
                <a:solidFill>
                  <a:srgbClr val="000000"/>
                </a:solidFill>
                <a:latin typeface="Fira Sans"/>
                <a:ea typeface="Fira Sans"/>
                <a:cs typeface="Fira Sans"/>
                <a:sym typeface="Fira Sans"/>
              </a:endParaRPr>
            </a:p>
          </p:txBody>
        </p:sp>
        <p:sp>
          <p:nvSpPr>
            <p:cNvPr id="882" name="Google Shape;882;p49"/>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Kumamoto</a:t>
              </a:r>
              <a:endParaRPr sz="1300">
                <a:solidFill>
                  <a:srgbClr val="000000"/>
                </a:solidFill>
                <a:latin typeface="Fira Sans"/>
                <a:ea typeface="Fira Sans"/>
                <a:cs typeface="Fira Sans"/>
                <a:sym typeface="Fira Sans"/>
              </a:endParaRPr>
            </a:p>
          </p:txBody>
        </p:sp>
      </p:grpSp>
      <p:pic>
        <p:nvPicPr>
          <p:cNvPr id="883" name="Google Shape;883;p49"/>
          <p:cNvPicPr preferRelativeResize="0"/>
          <p:nvPr/>
        </p:nvPicPr>
        <p:blipFill>
          <a:blip r:embed="rId4">
            <a:alphaModFix/>
          </a:blip>
          <a:stretch>
            <a:fillRect/>
          </a:stretch>
        </p:blipFill>
        <p:spPr>
          <a:xfrm>
            <a:off x="6443000" y="4143987"/>
            <a:ext cx="752401" cy="7523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pic>
        <p:nvPicPr>
          <p:cNvPr id="888" name="Google Shape;888;p50"/>
          <p:cNvPicPr preferRelativeResize="0"/>
          <p:nvPr/>
        </p:nvPicPr>
        <p:blipFill>
          <a:blip r:embed="rId3">
            <a:alphaModFix/>
          </a:blip>
          <a:stretch>
            <a:fillRect/>
          </a:stretch>
        </p:blipFill>
        <p:spPr>
          <a:xfrm>
            <a:off x="0" y="0"/>
            <a:ext cx="9144000" cy="5143493"/>
          </a:xfrm>
          <a:prstGeom prst="rect">
            <a:avLst/>
          </a:prstGeom>
          <a:noFill/>
          <a:ln>
            <a:noFill/>
          </a:ln>
        </p:spPr>
      </p:pic>
      <p:grpSp>
        <p:nvGrpSpPr>
          <p:cNvPr id="889" name="Google Shape;889;p50"/>
          <p:cNvGrpSpPr/>
          <p:nvPr/>
        </p:nvGrpSpPr>
        <p:grpSpPr>
          <a:xfrm>
            <a:off x="6365911" y="4069360"/>
            <a:ext cx="2530606" cy="901665"/>
            <a:chOff x="465711" y="3460810"/>
            <a:chExt cx="2530606" cy="901665"/>
          </a:xfrm>
        </p:grpSpPr>
        <p:sp>
          <p:nvSpPr>
            <p:cNvPr id="890" name="Google Shape;890;p50"/>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0"/>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0"/>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50"/>
          <p:cNvGrpSpPr/>
          <p:nvPr/>
        </p:nvGrpSpPr>
        <p:grpSpPr>
          <a:xfrm>
            <a:off x="7332750" y="4273950"/>
            <a:ext cx="1348200" cy="590050"/>
            <a:chOff x="1432550" y="3671325"/>
            <a:chExt cx="1348200" cy="590050"/>
          </a:xfrm>
        </p:grpSpPr>
        <p:sp>
          <p:nvSpPr>
            <p:cNvPr id="895" name="Google Shape;895;p50"/>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United States</a:t>
              </a:r>
              <a:endParaRPr sz="1500" b="1">
                <a:solidFill>
                  <a:srgbClr val="000000"/>
                </a:solidFill>
                <a:latin typeface="Fira Sans"/>
                <a:ea typeface="Fira Sans"/>
                <a:cs typeface="Fira Sans"/>
                <a:sym typeface="Fira Sans"/>
              </a:endParaRPr>
            </a:p>
          </p:txBody>
        </p:sp>
        <p:sp>
          <p:nvSpPr>
            <p:cNvPr id="896" name="Google Shape;896;p50"/>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Ashland, OH</a:t>
              </a:r>
              <a:endParaRPr sz="1300">
                <a:solidFill>
                  <a:srgbClr val="000000"/>
                </a:solidFill>
                <a:latin typeface="Fira Sans"/>
                <a:ea typeface="Fira Sans"/>
                <a:cs typeface="Fira Sans"/>
                <a:sym typeface="Fira Sans"/>
              </a:endParaRPr>
            </a:p>
          </p:txBody>
        </p:sp>
      </p:grpSp>
      <p:pic>
        <p:nvPicPr>
          <p:cNvPr id="897" name="Google Shape;897;p50"/>
          <p:cNvPicPr preferRelativeResize="0"/>
          <p:nvPr/>
        </p:nvPicPr>
        <p:blipFill>
          <a:blip r:embed="rId4">
            <a:alphaModFix/>
          </a:blip>
          <a:stretch>
            <a:fillRect/>
          </a:stretch>
        </p:blipFill>
        <p:spPr>
          <a:xfrm>
            <a:off x="6439175" y="4143988"/>
            <a:ext cx="752400" cy="752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pic>
        <p:nvPicPr>
          <p:cNvPr id="902" name="Google Shape;902;p51"/>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903" name="Google Shape;903;p51"/>
          <p:cNvGrpSpPr/>
          <p:nvPr/>
        </p:nvGrpSpPr>
        <p:grpSpPr>
          <a:xfrm>
            <a:off x="6365911" y="4069360"/>
            <a:ext cx="2530606" cy="901665"/>
            <a:chOff x="465711" y="3460810"/>
            <a:chExt cx="2530606" cy="901665"/>
          </a:xfrm>
        </p:grpSpPr>
        <p:sp>
          <p:nvSpPr>
            <p:cNvPr id="904" name="Google Shape;904;p51"/>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1"/>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1"/>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1"/>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51"/>
          <p:cNvGrpSpPr/>
          <p:nvPr/>
        </p:nvGrpSpPr>
        <p:grpSpPr>
          <a:xfrm>
            <a:off x="7332750" y="4273950"/>
            <a:ext cx="1348200" cy="590050"/>
            <a:chOff x="1432550" y="3671325"/>
            <a:chExt cx="1348200" cy="590050"/>
          </a:xfrm>
        </p:grpSpPr>
        <p:sp>
          <p:nvSpPr>
            <p:cNvPr id="909" name="Google Shape;909;p51"/>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United States</a:t>
              </a:r>
              <a:endParaRPr sz="1500" b="1">
                <a:solidFill>
                  <a:srgbClr val="000000"/>
                </a:solidFill>
                <a:latin typeface="Fira Sans"/>
                <a:ea typeface="Fira Sans"/>
                <a:cs typeface="Fira Sans"/>
                <a:sym typeface="Fira Sans"/>
              </a:endParaRPr>
            </a:p>
          </p:txBody>
        </p:sp>
        <p:sp>
          <p:nvSpPr>
            <p:cNvPr id="910" name="Google Shape;910;p51"/>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North Canton, OH</a:t>
              </a:r>
              <a:endParaRPr sz="1300">
                <a:solidFill>
                  <a:srgbClr val="000000"/>
                </a:solidFill>
                <a:latin typeface="Fira Sans"/>
                <a:ea typeface="Fira Sans"/>
                <a:cs typeface="Fira Sans"/>
                <a:sym typeface="Fira Sans"/>
              </a:endParaRPr>
            </a:p>
          </p:txBody>
        </p:sp>
      </p:grpSp>
      <p:pic>
        <p:nvPicPr>
          <p:cNvPr id="911" name="Google Shape;911;p51"/>
          <p:cNvPicPr preferRelativeResize="0"/>
          <p:nvPr/>
        </p:nvPicPr>
        <p:blipFill>
          <a:blip r:embed="rId4">
            <a:alphaModFix/>
          </a:blip>
          <a:stretch>
            <a:fillRect/>
          </a:stretch>
        </p:blipFill>
        <p:spPr>
          <a:xfrm>
            <a:off x="6439175" y="4143988"/>
            <a:ext cx="752400" cy="752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pic>
        <p:nvPicPr>
          <p:cNvPr id="916" name="Google Shape;916;p52"/>
          <p:cNvPicPr preferRelativeResize="0"/>
          <p:nvPr/>
        </p:nvPicPr>
        <p:blipFill>
          <a:blip r:embed="rId3">
            <a:alphaModFix/>
          </a:blip>
          <a:stretch>
            <a:fillRect/>
          </a:stretch>
        </p:blipFill>
        <p:spPr>
          <a:xfrm>
            <a:off x="0" y="0"/>
            <a:ext cx="9144013" cy="5143500"/>
          </a:xfrm>
          <a:prstGeom prst="rect">
            <a:avLst/>
          </a:prstGeom>
          <a:noFill/>
          <a:ln>
            <a:noFill/>
          </a:ln>
        </p:spPr>
      </p:pic>
      <p:grpSp>
        <p:nvGrpSpPr>
          <p:cNvPr id="917" name="Google Shape;917;p52"/>
          <p:cNvGrpSpPr/>
          <p:nvPr/>
        </p:nvGrpSpPr>
        <p:grpSpPr>
          <a:xfrm>
            <a:off x="6365911" y="4069360"/>
            <a:ext cx="2530606" cy="901665"/>
            <a:chOff x="465711" y="3460810"/>
            <a:chExt cx="2530606" cy="901665"/>
          </a:xfrm>
        </p:grpSpPr>
        <p:sp>
          <p:nvSpPr>
            <p:cNvPr id="918" name="Google Shape;918;p52"/>
            <p:cNvSpPr/>
            <p:nvPr/>
          </p:nvSpPr>
          <p:spPr>
            <a:xfrm>
              <a:off x="916800" y="3460810"/>
              <a:ext cx="2079518" cy="901665"/>
            </a:xfrm>
            <a:custGeom>
              <a:avLst/>
              <a:gdLst/>
              <a:ahLst/>
              <a:cxnLst/>
              <a:rect l="l" t="t" r="r" b="b"/>
              <a:pathLst>
                <a:path w="51710" h="19611" extrusionOk="0">
                  <a:moveTo>
                    <a:pt x="46840" y="19610"/>
                  </a:moveTo>
                  <a:lnTo>
                    <a:pt x="0" y="19610"/>
                  </a:lnTo>
                  <a:lnTo>
                    <a:pt x="0" y="1"/>
                  </a:lnTo>
                  <a:lnTo>
                    <a:pt x="46828" y="1"/>
                  </a:lnTo>
                  <a:cubicBezTo>
                    <a:pt x="49530" y="1"/>
                    <a:pt x="51709" y="2191"/>
                    <a:pt x="51709" y="4882"/>
                  </a:cubicBezTo>
                  <a:lnTo>
                    <a:pt x="51709" y="14729"/>
                  </a:lnTo>
                  <a:cubicBezTo>
                    <a:pt x="51697" y="17431"/>
                    <a:pt x="49530" y="19610"/>
                    <a:pt x="46840" y="19610"/>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959868" y="3510648"/>
              <a:ext cx="1992854" cy="801986"/>
            </a:xfrm>
            <a:custGeom>
              <a:avLst/>
              <a:gdLst/>
              <a:ahLst/>
              <a:cxnLst/>
              <a:rect l="l" t="t" r="r" b="b"/>
              <a:pathLst>
                <a:path w="49555" h="17443" extrusionOk="0">
                  <a:moveTo>
                    <a:pt x="1" y="17443"/>
                  </a:moveTo>
                  <a:lnTo>
                    <a:pt x="1" y="0"/>
                  </a:lnTo>
                  <a:lnTo>
                    <a:pt x="40839" y="0"/>
                  </a:lnTo>
                  <a:cubicBezTo>
                    <a:pt x="45650" y="0"/>
                    <a:pt x="49555" y="3917"/>
                    <a:pt x="49555" y="8727"/>
                  </a:cubicBezTo>
                  <a:cubicBezTo>
                    <a:pt x="49555" y="13526"/>
                    <a:pt x="45650" y="17443"/>
                    <a:pt x="40839" y="17443"/>
                  </a:cubicBezTo>
                  <a:lnTo>
                    <a:pt x="1" y="17443"/>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465711" y="3460810"/>
              <a:ext cx="901665" cy="901665"/>
            </a:xfrm>
            <a:custGeom>
              <a:avLst/>
              <a:gdLst/>
              <a:ahLst/>
              <a:cxnLst/>
              <a:rect l="l" t="t" r="r" b="b"/>
              <a:pathLst>
                <a:path w="19611" h="19611" extrusionOk="0">
                  <a:moveTo>
                    <a:pt x="19610" y="9811"/>
                  </a:moveTo>
                  <a:cubicBezTo>
                    <a:pt x="19610" y="15217"/>
                    <a:pt x="15229" y="19610"/>
                    <a:pt x="9811" y="19610"/>
                  </a:cubicBezTo>
                  <a:cubicBezTo>
                    <a:pt x="4394" y="19610"/>
                    <a:pt x="1" y="15217"/>
                    <a:pt x="1" y="9811"/>
                  </a:cubicBezTo>
                  <a:cubicBezTo>
                    <a:pt x="1" y="4394"/>
                    <a:pt x="4394" y="1"/>
                    <a:pt x="9811" y="1"/>
                  </a:cubicBezTo>
                  <a:cubicBezTo>
                    <a:pt x="15229" y="1"/>
                    <a:pt x="19610" y="4394"/>
                    <a:pt x="19610" y="9811"/>
                  </a:cubicBezTo>
                  <a:close/>
                </a:path>
              </a:pathLst>
            </a:custGeom>
            <a:solidFill>
              <a:srgbClr val="A06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503504" y="3498602"/>
              <a:ext cx="826629" cy="826629"/>
            </a:xfrm>
            <a:custGeom>
              <a:avLst/>
              <a:gdLst/>
              <a:ahLst/>
              <a:cxnLst/>
              <a:rect l="l" t="t" r="r" b="b"/>
              <a:pathLst>
                <a:path w="17979" h="17979" extrusionOk="0">
                  <a:moveTo>
                    <a:pt x="8989" y="17979"/>
                  </a:moveTo>
                  <a:cubicBezTo>
                    <a:pt x="4036" y="17979"/>
                    <a:pt x="0" y="13942"/>
                    <a:pt x="0" y="8989"/>
                  </a:cubicBezTo>
                  <a:cubicBezTo>
                    <a:pt x="0" y="4025"/>
                    <a:pt x="4036" y="0"/>
                    <a:pt x="8989" y="0"/>
                  </a:cubicBezTo>
                  <a:cubicBezTo>
                    <a:pt x="13942" y="0"/>
                    <a:pt x="17979" y="4025"/>
                    <a:pt x="17979" y="8989"/>
                  </a:cubicBezTo>
                  <a:cubicBezTo>
                    <a:pt x="17979" y="13942"/>
                    <a:pt x="13942" y="17979"/>
                    <a:pt x="8989" y="17979"/>
                  </a:cubicBezTo>
                  <a:close/>
                  <a:moveTo>
                    <a:pt x="8989" y="536"/>
                  </a:moveTo>
                  <a:cubicBezTo>
                    <a:pt x="4334" y="536"/>
                    <a:pt x="536" y="4322"/>
                    <a:pt x="536" y="8989"/>
                  </a:cubicBezTo>
                  <a:cubicBezTo>
                    <a:pt x="536" y="13645"/>
                    <a:pt x="4334" y="17431"/>
                    <a:pt x="8989" y="17431"/>
                  </a:cubicBezTo>
                  <a:cubicBezTo>
                    <a:pt x="13645" y="17431"/>
                    <a:pt x="17443" y="13645"/>
                    <a:pt x="17443" y="8989"/>
                  </a:cubicBezTo>
                  <a:cubicBezTo>
                    <a:pt x="17443" y="4322"/>
                    <a:pt x="13645" y="536"/>
                    <a:pt x="8989" y="536"/>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52"/>
          <p:cNvGrpSpPr/>
          <p:nvPr/>
        </p:nvGrpSpPr>
        <p:grpSpPr>
          <a:xfrm>
            <a:off x="7332750" y="4273950"/>
            <a:ext cx="1348200" cy="590050"/>
            <a:chOff x="1432550" y="3671325"/>
            <a:chExt cx="1348200" cy="590050"/>
          </a:xfrm>
        </p:grpSpPr>
        <p:sp>
          <p:nvSpPr>
            <p:cNvPr id="923" name="Google Shape;923;p52"/>
            <p:cNvSpPr txBox="1"/>
            <p:nvPr/>
          </p:nvSpPr>
          <p:spPr>
            <a:xfrm>
              <a:off x="1432550" y="3671325"/>
              <a:ext cx="1348200" cy="281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500" b="1">
                  <a:latin typeface="Fira Sans"/>
                  <a:ea typeface="Fira Sans"/>
                  <a:cs typeface="Fira Sans"/>
                  <a:sym typeface="Fira Sans"/>
                </a:rPr>
                <a:t>United States</a:t>
              </a:r>
              <a:endParaRPr sz="1500" b="1">
                <a:solidFill>
                  <a:srgbClr val="000000"/>
                </a:solidFill>
                <a:latin typeface="Fira Sans"/>
                <a:ea typeface="Fira Sans"/>
                <a:cs typeface="Fira Sans"/>
                <a:sym typeface="Fira Sans"/>
              </a:endParaRPr>
            </a:p>
          </p:txBody>
        </p:sp>
        <p:sp>
          <p:nvSpPr>
            <p:cNvPr id="924" name="Google Shape;924;p52"/>
            <p:cNvSpPr txBox="1"/>
            <p:nvPr/>
          </p:nvSpPr>
          <p:spPr>
            <a:xfrm>
              <a:off x="1432550" y="3819175"/>
              <a:ext cx="1348200" cy="4422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0"/>
                </a:spcAft>
                <a:buNone/>
              </a:pPr>
              <a:r>
                <a:rPr lang="en" sz="1300">
                  <a:latin typeface="Fira Sans"/>
                  <a:ea typeface="Fira Sans"/>
                  <a:cs typeface="Fira Sans"/>
                  <a:sym typeface="Fira Sans"/>
                </a:rPr>
                <a:t>Hamilton, OH</a:t>
              </a:r>
              <a:endParaRPr sz="1300">
                <a:solidFill>
                  <a:srgbClr val="000000"/>
                </a:solidFill>
                <a:latin typeface="Fira Sans"/>
                <a:ea typeface="Fira Sans"/>
                <a:cs typeface="Fira Sans"/>
                <a:sym typeface="Fira Sans"/>
              </a:endParaRPr>
            </a:p>
          </p:txBody>
        </p:sp>
      </p:grpSp>
      <p:pic>
        <p:nvPicPr>
          <p:cNvPr id="925" name="Google Shape;925;p52"/>
          <p:cNvPicPr preferRelativeResize="0"/>
          <p:nvPr/>
        </p:nvPicPr>
        <p:blipFill>
          <a:blip r:embed="rId4">
            <a:alphaModFix/>
          </a:blip>
          <a:stretch>
            <a:fillRect/>
          </a:stretch>
        </p:blipFill>
        <p:spPr>
          <a:xfrm>
            <a:off x="6439175" y="4143988"/>
            <a:ext cx="752400" cy="752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7"/>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Motivation</a:t>
            </a:r>
            <a:endParaRPr>
              <a:solidFill>
                <a:srgbClr val="595959"/>
              </a:solidFill>
            </a:endParaRPr>
          </a:p>
        </p:txBody>
      </p:sp>
      <p:sp>
        <p:nvSpPr>
          <p:cNvPr id="179" name="Google Shape;179;p27"/>
          <p:cNvSpPr txBox="1"/>
          <p:nvPr/>
        </p:nvSpPr>
        <p:spPr>
          <a:xfrm>
            <a:off x="122000" y="1222875"/>
            <a:ext cx="4275900" cy="29577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Internet of Things (IoT) devices are becoming more and more popular </a:t>
            </a:r>
            <a:r>
              <a:rPr lang="en" sz="1600" baseline="30000">
                <a:solidFill>
                  <a:schemeClr val="dk1"/>
                </a:solidFill>
                <a:latin typeface="Fira Sans"/>
                <a:ea typeface="Fira Sans"/>
                <a:cs typeface="Fira Sans"/>
                <a:sym typeface="Fira Sans"/>
              </a:rPr>
              <a:t>[2]</a:t>
            </a:r>
            <a:endParaRPr sz="1700">
              <a:solidFill>
                <a:schemeClr val="dk1"/>
              </a:solidFill>
              <a:latin typeface="Fira Sans"/>
              <a:ea typeface="Fira Sans"/>
              <a:cs typeface="Fira Sans"/>
              <a:sym typeface="Fira Sans"/>
            </a:endParaRPr>
          </a:p>
          <a:p>
            <a:pPr marL="45720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Need for increased security of connected IoT devices, particularly those with sensitive information like video feeds</a:t>
            </a:r>
            <a:endParaRPr sz="1700">
              <a:solidFill>
                <a:schemeClr val="dk1"/>
              </a:solidFill>
              <a:latin typeface="Fira Sans"/>
              <a:ea typeface="Fira Sans"/>
              <a:cs typeface="Fira Sans"/>
              <a:sym typeface="Fira Sans"/>
            </a:endParaRPr>
          </a:p>
          <a:p>
            <a:pPr marL="0" lvl="0" indent="0" algn="l" rtl="0">
              <a:spcBef>
                <a:spcPts val="0"/>
              </a:spcBef>
              <a:spcAft>
                <a:spcPts val="0"/>
              </a:spcAft>
              <a:buClr>
                <a:schemeClr val="dk1"/>
              </a:buClr>
              <a:buSzPts val="1100"/>
              <a:buFont typeface="Arial"/>
              <a:buNone/>
            </a:pPr>
            <a:endParaRPr sz="1700">
              <a:solidFill>
                <a:schemeClr val="dk1"/>
              </a:solidFill>
              <a:latin typeface="Fira Sans"/>
              <a:ea typeface="Fira Sans"/>
              <a:cs typeface="Fira Sans"/>
              <a:sym typeface="Fira Sans"/>
            </a:endParaRPr>
          </a:p>
          <a:p>
            <a:pPr marL="0" lvl="0" indent="0" algn="l" rtl="0">
              <a:spcBef>
                <a:spcPts val="0"/>
              </a:spcBef>
              <a:spcAft>
                <a:spcPts val="0"/>
              </a:spcAft>
              <a:buNone/>
            </a:pPr>
            <a:endParaRPr sz="1700">
              <a:solidFill>
                <a:schemeClr val="dk1"/>
              </a:solidFill>
              <a:latin typeface="Fira Sans"/>
              <a:ea typeface="Fira Sans"/>
              <a:cs typeface="Fira Sans"/>
              <a:sym typeface="Fira Sans"/>
            </a:endParaRPr>
          </a:p>
        </p:txBody>
      </p:sp>
      <p:pic>
        <p:nvPicPr>
          <p:cNvPr id="180" name="Google Shape;180;p27"/>
          <p:cNvPicPr preferRelativeResize="0"/>
          <p:nvPr/>
        </p:nvPicPr>
        <p:blipFill>
          <a:blip r:embed="rId3">
            <a:alphaModFix/>
          </a:blip>
          <a:stretch>
            <a:fillRect/>
          </a:stretch>
        </p:blipFill>
        <p:spPr>
          <a:xfrm>
            <a:off x="4659350" y="1222875"/>
            <a:ext cx="4243825" cy="2697725"/>
          </a:xfrm>
          <a:prstGeom prst="rect">
            <a:avLst/>
          </a:prstGeom>
          <a:noFill/>
          <a:ln>
            <a:noFill/>
          </a:ln>
        </p:spPr>
      </p:pic>
      <p:sp>
        <p:nvSpPr>
          <p:cNvPr id="181" name="Google Shape;181;p27"/>
          <p:cNvSpPr txBox="1"/>
          <p:nvPr/>
        </p:nvSpPr>
        <p:spPr>
          <a:xfrm>
            <a:off x="7894222" y="4822405"/>
            <a:ext cx="1332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rgbClr val="595959"/>
                </a:solidFill>
                <a:latin typeface="Fira Sans"/>
                <a:ea typeface="Fira Sans"/>
                <a:cs typeface="Fira Sans"/>
                <a:sym typeface="Fira Sans"/>
              </a:rPr>
              <a:t>Image Source: [2]</a:t>
            </a:r>
            <a:endParaRPr sz="800">
              <a:solidFill>
                <a:srgbClr val="595959"/>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sp>
        <p:nvSpPr>
          <p:cNvPr id="930" name="Google Shape;930;p53"/>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Citations</a:t>
            </a:r>
            <a:endParaRPr>
              <a:solidFill>
                <a:srgbClr val="595959"/>
              </a:solidFill>
            </a:endParaRPr>
          </a:p>
        </p:txBody>
      </p:sp>
      <p:sp>
        <p:nvSpPr>
          <p:cNvPr id="931" name="Google Shape;931;p53"/>
          <p:cNvSpPr txBox="1"/>
          <p:nvPr/>
        </p:nvSpPr>
        <p:spPr>
          <a:xfrm>
            <a:off x="218325" y="839050"/>
            <a:ext cx="8468400" cy="414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rgbClr val="595959"/>
                </a:solidFill>
                <a:latin typeface="Fira Sans"/>
                <a:ea typeface="Fira Sans"/>
                <a:cs typeface="Fira Sans"/>
                <a:sym typeface="Fira Sans"/>
              </a:rPr>
              <a:t>Articles:</a:t>
            </a:r>
            <a:endParaRPr sz="1700" b="1" dirty="0">
              <a:solidFill>
                <a:srgbClr val="595959"/>
              </a:solidFill>
              <a:latin typeface="Fira Sans"/>
              <a:ea typeface="Fira Sans"/>
              <a:cs typeface="Fira Sans"/>
              <a:sym typeface="Fira Sans"/>
            </a:endParaRPr>
          </a:p>
          <a:p>
            <a:pPr marL="457200" lvl="0" indent="-457200" algn="l" rtl="0">
              <a:spcBef>
                <a:spcPts val="0"/>
              </a:spcBef>
              <a:spcAft>
                <a:spcPts val="0"/>
              </a:spcAft>
              <a:buNone/>
            </a:pPr>
            <a:r>
              <a:rPr lang="en" sz="1200" dirty="0">
                <a:solidFill>
                  <a:schemeClr val="dk1"/>
                </a:solidFill>
                <a:latin typeface="Fira Sans"/>
                <a:ea typeface="Fira Sans"/>
                <a:cs typeface="Fira Sans"/>
                <a:sym typeface="Fira Sans"/>
              </a:rPr>
              <a:t>[1] Gillis, Alexander S., et al. “What Are IOT Devices?: Definition from TechTarget.” Search IoT, TechTarget, 21 Aug. 2023, www.techtarget.com/iotagenda/definition/IoT-device. </a:t>
            </a:r>
            <a:endParaRPr sz="1200" dirty="0">
              <a:solidFill>
                <a:schemeClr val="dk1"/>
              </a:solidFill>
              <a:latin typeface="Fira Sans"/>
              <a:ea typeface="Fira Sans"/>
              <a:cs typeface="Fira Sans"/>
              <a:sym typeface="Fira Sans"/>
            </a:endParaRPr>
          </a:p>
          <a:p>
            <a:pPr marL="457200" lvl="0" indent="-457200" algn="l" rtl="0">
              <a:spcBef>
                <a:spcPts val="0"/>
              </a:spcBef>
              <a:spcAft>
                <a:spcPts val="0"/>
              </a:spcAft>
              <a:buNone/>
            </a:pPr>
            <a:r>
              <a:rPr lang="en" sz="1200" dirty="0">
                <a:solidFill>
                  <a:schemeClr val="dk1"/>
                </a:solidFill>
                <a:latin typeface="Fira Sans"/>
                <a:ea typeface="Fira Sans"/>
                <a:cs typeface="Fira Sans"/>
                <a:sym typeface="Fira Sans"/>
              </a:rPr>
              <a:t>[2] “How the Internet of Things (IOT) Became a Dark Web Target – and What to Do about It.” World Economic Forum, www.weforum.org/stories/2024/05/internet-of-things-dark-web-strategy-supply-value-chain/. Accessed 18 Nov. 2024.</a:t>
            </a:r>
            <a:endParaRPr sz="1200" dirty="0">
              <a:solidFill>
                <a:schemeClr val="dk1"/>
              </a:solidFill>
              <a:latin typeface="Fira Sans"/>
              <a:ea typeface="Fira Sans"/>
              <a:cs typeface="Fira Sans"/>
              <a:sym typeface="Fira Sans"/>
            </a:endParaRPr>
          </a:p>
          <a:p>
            <a:pPr marL="457200" lvl="0" indent="-457200" algn="l" rtl="0">
              <a:spcBef>
                <a:spcPts val="0"/>
              </a:spcBef>
              <a:spcAft>
                <a:spcPts val="0"/>
              </a:spcAft>
              <a:buNone/>
            </a:pPr>
            <a:r>
              <a:rPr lang="en" sz="1200" dirty="0">
                <a:solidFill>
                  <a:schemeClr val="dk1"/>
                </a:solidFill>
                <a:latin typeface="Fira Sans"/>
                <a:ea typeface="Fira Sans"/>
                <a:cs typeface="Fira Sans"/>
                <a:sym typeface="Fira Sans"/>
              </a:rPr>
              <a:t>[3] Martin, James. “How Many Cyber Attacks Occur Each Day? (2024).” Exploding Topics, Exploding Topics, 30 Sept. 2024, explodingtopics.com/blog/cybersecurity-stats. </a:t>
            </a:r>
            <a:endParaRPr sz="1200" dirty="0">
              <a:solidFill>
                <a:schemeClr val="dk1"/>
              </a:solidFill>
              <a:latin typeface="Fira Sans"/>
              <a:ea typeface="Fira Sans"/>
              <a:cs typeface="Fira Sans"/>
              <a:sym typeface="Fira Sans"/>
            </a:endParaRPr>
          </a:p>
          <a:p>
            <a:pPr marL="457200" lvl="0" indent="-457200" algn="l" rtl="0">
              <a:spcBef>
                <a:spcPts val="0"/>
              </a:spcBef>
              <a:spcAft>
                <a:spcPts val="0"/>
              </a:spcAft>
              <a:buClr>
                <a:schemeClr val="dk1"/>
              </a:buClr>
              <a:buSzPts val="1100"/>
              <a:buFont typeface="Arial"/>
              <a:buNone/>
            </a:pPr>
            <a:endParaRPr sz="1200" dirty="0">
              <a:solidFill>
                <a:schemeClr val="dk1"/>
              </a:solidFill>
              <a:latin typeface="Fira Sans"/>
              <a:ea typeface="Fira Sans"/>
              <a:cs typeface="Fira Sans"/>
              <a:sym typeface="Fira Sans"/>
            </a:endParaRPr>
          </a:p>
          <a:p>
            <a:pPr marL="0" lvl="0" indent="0" algn="l" rtl="0">
              <a:spcBef>
                <a:spcPts val="0"/>
              </a:spcBef>
              <a:spcAft>
                <a:spcPts val="0"/>
              </a:spcAft>
              <a:buNone/>
            </a:pPr>
            <a:r>
              <a:rPr lang="en" sz="1700" b="1" dirty="0">
                <a:solidFill>
                  <a:srgbClr val="595959"/>
                </a:solidFill>
                <a:latin typeface="Fira Sans"/>
                <a:ea typeface="Fira Sans"/>
                <a:cs typeface="Fira Sans"/>
                <a:sym typeface="Fira Sans"/>
              </a:rPr>
              <a:t>Images:</a:t>
            </a:r>
            <a:endParaRPr sz="1200" dirty="0">
              <a:solidFill>
                <a:schemeClr val="dk1"/>
              </a:solidFill>
              <a:latin typeface="Fira Sans"/>
              <a:ea typeface="Fira Sans"/>
              <a:cs typeface="Fira Sans"/>
              <a:sym typeface="Fira Sans"/>
            </a:endParaRPr>
          </a:p>
          <a:p>
            <a:pPr marL="457200" lvl="0" indent="-457200" algn="l" rtl="0">
              <a:spcBef>
                <a:spcPts val="0"/>
              </a:spcBef>
              <a:spcAft>
                <a:spcPts val="0"/>
              </a:spcAft>
              <a:buNone/>
            </a:pPr>
            <a:r>
              <a:rPr lang="en" sz="1200" dirty="0">
                <a:solidFill>
                  <a:schemeClr val="dk1"/>
                </a:solidFill>
                <a:latin typeface="Fira Sans"/>
                <a:ea typeface="Fira Sans"/>
                <a:cs typeface="Fira Sans"/>
                <a:sym typeface="Fira Sans"/>
              </a:rPr>
              <a:t>[4] “Owlet CAM® 2.” Owlet US, owletcare.com/products/owlet-cam-2. Accessed 18 Nov. 2024. </a:t>
            </a:r>
            <a:endParaRPr sz="1200" dirty="0">
              <a:solidFill>
                <a:schemeClr val="dk1"/>
              </a:solidFill>
              <a:latin typeface="Fira Sans"/>
              <a:ea typeface="Fira Sans"/>
              <a:cs typeface="Fira Sans"/>
              <a:sym typeface="Fira Sans"/>
            </a:endParaRPr>
          </a:p>
          <a:p>
            <a:pPr marL="457200" lvl="0" indent="-457200" algn="l" rtl="0">
              <a:spcBef>
                <a:spcPts val="0"/>
              </a:spcBef>
              <a:spcAft>
                <a:spcPts val="0"/>
              </a:spcAft>
              <a:buNone/>
            </a:pPr>
            <a:r>
              <a:rPr lang="en" sz="1200" dirty="0">
                <a:solidFill>
                  <a:schemeClr val="dk1"/>
                </a:solidFill>
                <a:latin typeface="Fira Sans"/>
                <a:ea typeface="Fira Sans"/>
                <a:cs typeface="Fira Sans"/>
                <a:sym typeface="Fira Sans"/>
              </a:rPr>
              <a:t>[5] Amazon.Com : Galayou Indoor Security Camera 2K, www.amazon.com/Indoor-Security-Galayou-Storage-Assistant/dp/ B0B1T8T1WD. Accessed 18 Nov. 2024. </a:t>
            </a:r>
            <a:endParaRPr sz="1200" dirty="0">
              <a:solidFill>
                <a:schemeClr val="dk1"/>
              </a:solidFill>
              <a:latin typeface="Fira Sans"/>
              <a:ea typeface="Fira Sans"/>
              <a:cs typeface="Fira Sans"/>
              <a:sym typeface="Fira Sans"/>
            </a:endParaRPr>
          </a:p>
          <a:p>
            <a:pPr marL="457200" lvl="0" indent="-457200" algn="l" rtl="0">
              <a:spcBef>
                <a:spcPts val="0"/>
              </a:spcBef>
              <a:spcAft>
                <a:spcPts val="0"/>
              </a:spcAft>
              <a:buClr>
                <a:schemeClr val="dk1"/>
              </a:buClr>
              <a:buSzPts val="1100"/>
              <a:buFont typeface="Arial"/>
              <a:buNone/>
            </a:pPr>
            <a:r>
              <a:rPr lang="en" sz="1200" dirty="0">
                <a:solidFill>
                  <a:schemeClr val="dk1"/>
                </a:solidFill>
                <a:latin typeface="Fira Sans"/>
                <a:ea typeface="Fira Sans"/>
                <a:cs typeface="Fira Sans"/>
                <a:sym typeface="Fira Sans"/>
              </a:rPr>
              <a:t>[6] Amazon.Com : Outdoor 5G Light Bulb Home Security Camera, www.amazon.com/High-Brain-Camera-Wireless-Security/dp/B09PVD729J. Accessed 18 Nov. 2024. </a:t>
            </a:r>
            <a:endParaRPr sz="1200" dirty="0">
              <a:solidFill>
                <a:schemeClr val="dk1"/>
              </a:solidFill>
              <a:latin typeface="Fira Sans"/>
              <a:ea typeface="Fira Sans"/>
              <a:cs typeface="Fira Sans"/>
              <a:sym typeface="Fira Sans"/>
            </a:endParaRPr>
          </a:p>
          <a:p>
            <a:pPr marL="457200" lvl="0" indent="-457200" algn="l" rtl="0">
              <a:spcBef>
                <a:spcPts val="0"/>
              </a:spcBef>
              <a:spcAft>
                <a:spcPts val="0"/>
              </a:spcAft>
              <a:buClr>
                <a:schemeClr val="dk1"/>
              </a:buClr>
              <a:buSzPts val="1100"/>
              <a:buFont typeface="Arial"/>
              <a:buNone/>
            </a:pPr>
            <a:endParaRPr sz="1200" dirty="0">
              <a:solidFill>
                <a:schemeClr val="dk1"/>
              </a:solidFill>
              <a:latin typeface="Fira Sans"/>
              <a:ea typeface="Fira Sans"/>
              <a:cs typeface="Fira Sans"/>
              <a:sym typeface="Fira Sans"/>
            </a:endParaRPr>
          </a:p>
          <a:p>
            <a:pPr marL="457200" lvl="0" indent="-457200" algn="l" rtl="0">
              <a:spcBef>
                <a:spcPts val="0"/>
              </a:spcBef>
              <a:spcAft>
                <a:spcPts val="0"/>
              </a:spcAft>
              <a:buClr>
                <a:schemeClr val="dk1"/>
              </a:buClr>
              <a:buSzPts val="1100"/>
              <a:buFont typeface="Arial"/>
              <a:buNone/>
            </a:pPr>
            <a:r>
              <a:rPr lang="en" sz="1200" i="1" dirty="0">
                <a:solidFill>
                  <a:schemeClr val="dk1"/>
                </a:solidFill>
                <a:latin typeface="Fira Sans"/>
                <a:ea typeface="Fira Sans"/>
                <a:cs typeface="Fira Sans"/>
                <a:sym typeface="Fira Sans"/>
              </a:rPr>
              <a:t>* All RTSP camera images (slides 19-29) came from shodan.io searches</a:t>
            </a:r>
            <a:endParaRPr sz="1200" i="1" dirty="0">
              <a:solidFill>
                <a:schemeClr val="dk1"/>
              </a:solidFill>
              <a:latin typeface="Fira Sans"/>
              <a:ea typeface="Fira Sans"/>
              <a:cs typeface="Fira Sans"/>
              <a:sym typeface="Fira Sans"/>
            </a:endParaRPr>
          </a:p>
          <a:p>
            <a:pPr marL="0" lvl="0" indent="0" algn="l" rtl="0">
              <a:spcBef>
                <a:spcPts val="0"/>
              </a:spcBef>
              <a:spcAft>
                <a:spcPts val="0"/>
              </a:spcAft>
              <a:buNone/>
            </a:pPr>
            <a:endParaRPr sz="1700" dirty="0">
              <a:solidFill>
                <a:schemeClr val="dk1"/>
              </a:solidFill>
              <a:latin typeface="Fira Sans"/>
              <a:ea typeface="Fira Sans"/>
              <a:cs typeface="Fira Sans"/>
              <a:sym typeface="Fira Sans"/>
            </a:endParaRPr>
          </a:p>
          <a:p>
            <a:pPr marL="0" lvl="0" indent="0" algn="l" rtl="0">
              <a:spcBef>
                <a:spcPts val="0"/>
              </a:spcBef>
              <a:spcAft>
                <a:spcPts val="0"/>
              </a:spcAft>
              <a:buNone/>
            </a:pPr>
            <a:r>
              <a:rPr lang="en" sz="1700" b="1" dirty="0">
                <a:solidFill>
                  <a:srgbClr val="595959"/>
                </a:solidFill>
                <a:latin typeface="Fira Sans"/>
                <a:ea typeface="Fira Sans"/>
                <a:cs typeface="Fira Sans"/>
                <a:sym typeface="Fira Sans"/>
              </a:rPr>
              <a:t>Template:</a:t>
            </a:r>
            <a:endParaRPr sz="1700" b="1" dirty="0">
              <a:solidFill>
                <a:srgbClr val="595959"/>
              </a:solidFill>
              <a:latin typeface="Fira Sans"/>
              <a:ea typeface="Fira Sans"/>
              <a:cs typeface="Fira Sans"/>
              <a:sym typeface="Fira Sans"/>
            </a:endParaRPr>
          </a:p>
          <a:p>
            <a:pPr marL="0" lvl="0" indent="0" algn="l" rtl="0">
              <a:spcBef>
                <a:spcPts val="0"/>
              </a:spcBef>
              <a:spcAft>
                <a:spcPts val="0"/>
              </a:spcAft>
              <a:buNone/>
            </a:pPr>
            <a:r>
              <a:rPr lang="en" sz="1200" dirty="0">
                <a:solidFill>
                  <a:schemeClr val="dk1"/>
                </a:solidFill>
                <a:latin typeface="Fira Sans"/>
                <a:ea typeface="Fira Sans"/>
                <a:cs typeface="Fira Sans"/>
                <a:sym typeface="Fira Sans"/>
              </a:rPr>
              <a:t>This presentation template was created by Slidesgo.</a:t>
            </a:r>
            <a:endParaRPr sz="1200" dirty="0">
              <a:solidFill>
                <a:schemeClr val="dk1"/>
              </a:solidFill>
              <a:latin typeface="Fira Sans"/>
              <a:ea typeface="Fira Sans"/>
              <a:cs typeface="Fira Sans"/>
              <a:sym typeface="Fira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8"/>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Motivation</a:t>
            </a:r>
            <a:endParaRPr>
              <a:solidFill>
                <a:srgbClr val="595959"/>
              </a:solidFill>
            </a:endParaRPr>
          </a:p>
        </p:txBody>
      </p:sp>
      <p:sp>
        <p:nvSpPr>
          <p:cNvPr id="187" name="Google Shape;187;p28"/>
          <p:cNvSpPr txBox="1"/>
          <p:nvPr/>
        </p:nvSpPr>
        <p:spPr>
          <a:xfrm>
            <a:off x="122000" y="1222875"/>
            <a:ext cx="4275900" cy="29577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Internet of Things (IoT) attacks are becoming more and more prominent</a:t>
            </a:r>
            <a:endParaRPr sz="1700">
              <a:solidFill>
                <a:schemeClr val="dk1"/>
              </a:solidFill>
              <a:latin typeface="Fira Sans"/>
              <a:ea typeface="Fira Sans"/>
              <a:cs typeface="Fira Sans"/>
              <a:sym typeface="Fira Sans"/>
            </a:endParaRPr>
          </a:p>
          <a:p>
            <a:pPr marL="45720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Average number of IoT attacks per organization on a weekly basis:</a:t>
            </a:r>
            <a:endParaRPr sz="1700">
              <a:solidFill>
                <a:schemeClr val="dk1"/>
              </a:solidFill>
              <a:latin typeface="Fira Sans"/>
              <a:ea typeface="Fira Sans"/>
              <a:cs typeface="Fira Sans"/>
              <a:sym typeface="Fira Sans"/>
            </a:endParaRPr>
          </a:p>
          <a:p>
            <a:pPr marL="0" lvl="0" indent="0" algn="l" rtl="0">
              <a:spcBef>
                <a:spcPts val="0"/>
              </a:spcBef>
              <a:spcAft>
                <a:spcPts val="0"/>
              </a:spcAft>
              <a:buNone/>
            </a:pPr>
            <a:endParaRPr sz="1700">
              <a:solidFill>
                <a:schemeClr val="dk1"/>
              </a:solidFill>
              <a:latin typeface="Fira Sans"/>
              <a:ea typeface="Fira Sans"/>
              <a:cs typeface="Fira Sans"/>
              <a:sym typeface="Fira Sans"/>
            </a:endParaRPr>
          </a:p>
          <a:p>
            <a:pPr marL="0" lvl="0" indent="0" algn="l" rtl="0">
              <a:spcBef>
                <a:spcPts val="0"/>
              </a:spcBef>
              <a:spcAft>
                <a:spcPts val="0"/>
              </a:spcAft>
              <a:buNone/>
            </a:pPr>
            <a:endParaRPr sz="1700">
              <a:solidFill>
                <a:schemeClr val="dk1"/>
              </a:solidFill>
              <a:latin typeface="Fira Sans"/>
              <a:ea typeface="Fira Sans"/>
              <a:cs typeface="Fira Sans"/>
              <a:sym typeface="Fira Sans"/>
            </a:endParaRPr>
          </a:p>
        </p:txBody>
      </p:sp>
      <p:pic>
        <p:nvPicPr>
          <p:cNvPr id="188" name="Google Shape;188;p28"/>
          <p:cNvPicPr preferRelativeResize="0"/>
          <p:nvPr/>
        </p:nvPicPr>
        <p:blipFill>
          <a:blip r:embed="rId3">
            <a:alphaModFix/>
          </a:blip>
          <a:stretch>
            <a:fillRect/>
          </a:stretch>
        </p:blipFill>
        <p:spPr>
          <a:xfrm>
            <a:off x="4659350" y="1581940"/>
            <a:ext cx="4243825" cy="2239570"/>
          </a:xfrm>
          <a:prstGeom prst="rect">
            <a:avLst/>
          </a:prstGeom>
          <a:noFill/>
          <a:ln>
            <a:noFill/>
          </a:ln>
        </p:spPr>
      </p:pic>
      <p:sp>
        <p:nvSpPr>
          <p:cNvPr id="189" name="Google Shape;189;p28"/>
          <p:cNvSpPr txBox="1"/>
          <p:nvPr/>
        </p:nvSpPr>
        <p:spPr>
          <a:xfrm>
            <a:off x="7894222" y="4822405"/>
            <a:ext cx="1332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rgbClr val="595959"/>
                </a:solidFill>
                <a:latin typeface="Fira Sans"/>
                <a:ea typeface="Fira Sans"/>
                <a:cs typeface="Fira Sans"/>
                <a:sym typeface="Fira Sans"/>
              </a:rPr>
              <a:t>Image Source: [3]</a:t>
            </a:r>
            <a:endParaRPr sz="800">
              <a:solidFill>
                <a:srgbClr val="59595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graphicFrame>
        <p:nvGraphicFramePr>
          <p:cNvPr id="194" name="Google Shape;194;p29"/>
          <p:cNvGraphicFramePr/>
          <p:nvPr/>
        </p:nvGraphicFramePr>
        <p:xfrm>
          <a:off x="4729175" y="1238769"/>
          <a:ext cx="3957875" cy="3465250"/>
        </p:xfrm>
        <a:graphic>
          <a:graphicData uri="http://schemas.openxmlformats.org/drawingml/2006/table">
            <a:tbl>
              <a:tblPr>
                <a:noFill/>
                <a:tableStyleId>{04047725-C909-462F-ADB1-BAD473B6E88E}</a:tableStyleId>
              </a:tblPr>
              <a:tblGrid>
                <a:gridCol w="975425">
                  <a:extLst>
                    <a:ext uri="{9D8B030D-6E8A-4147-A177-3AD203B41FA5}">
                      <a16:colId xmlns:a16="http://schemas.microsoft.com/office/drawing/2014/main" val="20000"/>
                    </a:ext>
                  </a:extLst>
                </a:gridCol>
                <a:gridCol w="2982450">
                  <a:extLst>
                    <a:ext uri="{9D8B030D-6E8A-4147-A177-3AD203B41FA5}">
                      <a16:colId xmlns:a16="http://schemas.microsoft.com/office/drawing/2014/main" val="20001"/>
                    </a:ext>
                  </a:extLst>
                </a:gridCol>
              </a:tblGrid>
              <a:tr h="871950">
                <a:tc gridSpan="2">
                  <a:txBody>
                    <a:bodyPr/>
                    <a:lstStyle/>
                    <a:p>
                      <a:pPr marL="0" lvl="0" indent="0" algn="ctr" rtl="0">
                        <a:spcBef>
                          <a:spcPts val="0"/>
                        </a:spcBef>
                        <a:spcAft>
                          <a:spcPts val="0"/>
                        </a:spcAft>
                        <a:buNone/>
                      </a:pPr>
                      <a:r>
                        <a:rPr lang="en" sz="1700" b="1">
                          <a:latin typeface="Fira Sans"/>
                          <a:ea typeface="Fira Sans"/>
                          <a:cs typeface="Fira Sans"/>
                          <a:sym typeface="Fira Sans"/>
                        </a:rPr>
                        <a:t>   A toolset of basic scripts</a:t>
                      </a:r>
                      <a:endParaRPr sz="1700" b="1"/>
                    </a:p>
                  </a:txBody>
                  <a:tcPr marL="182875" marR="274300" marT="91425" marB="91425" anchor="ctr">
                    <a:lnL w="38100" cap="flat" cmpd="sng">
                      <a:solidFill>
                        <a:srgbClr val="FFFFFF"/>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alpha val="0"/>
                        </a:schemeClr>
                      </a:solidFill>
                      <a:prstDash val="solid"/>
                      <a:round/>
                      <a:headEnd type="none" w="sm" len="sm"/>
                      <a:tailEnd type="none" w="sm" len="sm"/>
                    </a:lnT>
                    <a:lnB w="38100" cap="flat" cmpd="sng">
                      <a:solidFill>
                        <a:schemeClr val="lt1"/>
                      </a:solidFill>
                      <a:prstDash val="solid"/>
                      <a:round/>
                      <a:headEnd type="none" w="sm" len="sm"/>
                      <a:tailEnd type="none" w="sm" len="sm"/>
                    </a:lnB>
                    <a:solidFill>
                      <a:schemeClr val="lt2"/>
                    </a:solidFill>
                  </a:tcPr>
                </a:tc>
                <a:tc hMerge="1">
                  <a:txBody>
                    <a:bodyPr/>
                    <a:lstStyle/>
                    <a:p>
                      <a:endParaRPr lang="en-US"/>
                    </a:p>
                  </a:txBody>
                  <a:tcPr/>
                </a:tc>
                <a:extLst>
                  <a:ext uri="{0D108BD9-81ED-4DB2-BD59-A6C34878D82A}">
                    <a16:rowId xmlns:a16="http://schemas.microsoft.com/office/drawing/2014/main" val="10000"/>
                  </a:ext>
                </a:extLst>
              </a:tr>
              <a:tr h="871950">
                <a:tc>
                  <a:txBody>
                    <a:bodyPr/>
                    <a:lstStyle/>
                    <a:p>
                      <a:pPr marL="0" lvl="0" indent="0" algn="l" rtl="0">
                        <a:spcBef>
                          <a:spcPts val="0"/>
                        </a:spcBef>
                        <a:spcAft>
                          <a:spcPts val="0"/>
                        </a:spcAft>
                        <a:buNone/>
                      </a:pPr>
                      <a:endParaRPr b="1">
                        <a:solidFill>
                          <a:schemeClr val="lt1"/>
                        </a:solidFill>
                        <a:latin typeface="Fira Sans"/>
                        <a:ea typeface="Fira Sans"/>
                        <a:cs typeface="Fira Sans"/>
                        <a:sym typeface="Fira Sans"/>
                      </a:endParaRPr>
                    </a:p>
                  </a:txBody>
                  <a:tcPr marL="684000" marR="91425" marT="91425" marB="91425" anchor="ctr">
                    <a:lnL w="9525" cap="flat" cmpd="sng">
                      <a:solidFill>
                        <a:srgbClr val="9E9E9E">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3"/>
                    </a:solidFill>
                  </a:tcPr>
                </a:tc>
                <a:tc>
                  <a:txBody>
                    <a:bodyPr/>
                    <a:lstStyle/>
                    <a:p>
                      <a:pPr marL="0" marR="0" lvl="0" indent="0" algn="r" rtl="0">
                        <a:spcBef>
                          <a:spcPts val="0"/>
                        </a:spcBef>
                        <a:spcAft>
                          <a:spcPts val="0"/>
                        </a:spcAft>
                        <a:buClr>
                          <a:srgbClr val="000000"/>
                        </a:buClr>
                        <a:buSzPts val="1100"/>
                        <a:buFont typeface="Arial"/>
                        <a:buNone/>
                      </a:pPr>
                      <a:r>
                        <a:rPr lang="en">
                          <a:latin typeface="Fira Sans"/>
                          <a:ea typeface="Fira Sans"/>
                          <a:cs typeface="Fira Sans"/>
                          <a:sym typeface="Fira Sans"/>
                        </a:rPr>
                        <a:t>Scans a network</a:t>
                      </a:r>
                      <a:endParaRPr/>
                    </a:p>
                  </a:txBody>
                  <a:tcPr marL="182875" marR="274300" marT="91425" marB="91425" anchor="ctr">
                    <a:lnL w="38100" cap="flat" cmpd="sng">
                      <a:solidFill>
                        <a:srgbClr val="FFFFFF"/>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860675">
                <a:tc>
                  <a:txBody>
                    <a:bodyPr/>
                    <a:lstStyle/>
                    <a:p>
                      <a:pPr marL="0" lvl="0" indent="0" algn="l" rtl="0">
                        <a:spcBef>
                          <a:spcPts val="0"/>
                        </a:spcBef>
                        <a:spcAft>
                          <a:spcPts val="0"/>
                        </a:spcAft>
                        <a:buNone/>
                      </a:pPr>
                      <a:endParaRPr b="1">
                        <a:solidFill>
                          <a:schemeClr val="lt1"/>
                        </a:solidFill>
                        <a:latin typeface="Fira Sans"/>
                        <a:ea typeface="Fira Sans"/>
                        <a:cs typeface="Fira Sans"/>
                        <a:sym typeface="Fira Sans"/>
                      </a:endParaRPr>
                    </a:p>
                  </a:txBody>
                  <a:tcPr marL="684000" marR="91425" marT="91425" marB="91425" anchor="ctr">
                    <a:lnL w="9525" cap="flat" cmpd="sng">
                      <a:solidFill>
                        <a:srgbClr val="9E9E9E">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4"/>
                    </a:solidFill>
                  </a:tcPr>
                </a:tc>
                <a:tc>
                  <a:txBody>
                    <a:bodyPr/>
                    <a:lstStyle/>
                    <a:p>
                      <a:pPr marL="0" marR="0" lvl="0" indent="0" algn="r" rtl="0">
                        <a:spcBef>
                          <a:spcPts val="0"/>
                        </a:spcBef>
                        <a:spcAft>
                          <a:spcPts val="0"/>
                        </a:spcAft>
                        <a:buNone/>
                      </a:pPr>
                      <a:r>
                        <a:rPr lang="en">
                          <a:latin typeface="Fira Sans"/>
                          <a:ea typeface="Fira Sans"/>
                          <a:cs typeface="Fira Sans"/>
                          <a:sym typeface="Fira Sans"/>
                        </a:rPr>
                        <a:t>Checks devices for known vulnerabilities</a:t>
                      </a:r>
                      <a:endParaRPr>
                        <a:solidFill>
                          <a:srgbClr val="000000"/>
                        </a:solidFill>
                        <a:latin typeface="Fira Sans"/>
                        <a:ea typeface="Fira Sans"/>
                        <a:cs typeface="Fira Sans"/>
                        <a:sym typeface="Fira Sans"/>
                      </a:endParaRPr>
                    </a:p>
                  </a:txBody>
                  <a:tcPr marL="182875" marR="274300" marT="91425" marB="91425" anchor="ctr">
                    <a:lnL w="38100" cap="flat" cmpd="sng">
                      <a:solidFill>
                        <a:srgbClr val="FFFFFF"/>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860675">
                <a:tc>
                  <a:txBody>
                    <a:bodyPr/>
                    <a:lstStyle/>
                    <a:p>
                      <a:pPr marL="0" lvl="0" indent="0" algn="l" rtl="0">
                        <a:spcBef>
                          <a:spcPts val="0"/>
                        </a:spcBef>
                        <a:spcAft>
                          <a:spcPts val="0"/>
                        </a:spcAft>
                        <a:buNone/>
                      </a:pPr>
                      <a:endParaRPr b="1">
                        <a:solidFill>
                          <a:schemeClr val="lt1"/>
                        </a:solidFill>
                        <a:latin typeface="Fira Sans"/>
                        <a:ea typeface="Fira Sans"/>
                        <a:cs typeface="Fira Sans"/>
                        <a:sym typeface="Fira Sans"/>
                      </a:endParaRPr>
                    </a:p>
                  </a:txBody>
                  <a:tcPr marL="684000" marR="91425" marT="91425" marB="91425" anchor="ctr">
                    <a:lnL w="9525" cap="flat" cmpd="sng">
                      <a:solidFill>
                        <a:srgbClr val="9E9E9E">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chemeClr val="lt1"/>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5"/>
                    </a:solidFill>
                  </a:tcPr>
                </a:tc>
                <a:tc>
                  <a:txBody>
                    <a:bodyPr/>
                    <a:lstStyle/>
                    <a:p>
                      <a:pPr marL="0" marR="0" lvl="0" indent="0" algn="r" rtl="0">
                        <a:spcBef>
                          <a:spcPts val="0"/>
                        </a:spcBef>
                        <a:spcAft>
                          <a:spcPts val="0"/>
                        </a:spcAft>
                        <a:buNone/>
                      </a:pPr>
                      <a:r>
                        <a:rPr lang="en">
                          <a:latin typeface="Fira Sans"/>
                          <a:ea typeface="Fira Sans"/>
                          <a:cs typeface="Fira Sans"/>
                          <a:sym typeface="Fira Sans"/>
                        </a:rPr>
                        <a:t>Reports the results</a:t>
                      </a:r>
                      <a:endParaRPr>
                        <a:latin typeface="Fira Sans"/>
                        <a:ea typeface="Fira Sans"/>
                        <a:cs typeface="Fira Sans"/>
                        <a:sym typeface="Fira Sans"/>
                      </a:endParaRPr>
                    </a:p>
                  </a:txBody>
                  <a:tcPr marL="182875" marR="274300" marT="91425" marB="91425" anchor="ctr">
                    <a:lnL w="38100" cap="flat" cmpd="sng">
                      <a:solidFill>
                        <a:srgbClr val="FFFFFF"/>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1"/>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
        <p:nvSpPr>
          <p:cNvPr id="195" name="Google Shape;195;p29"/>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Our Technical Contribution</a:t>
            </a:r>
            <a:endParaRPr>
              <a:solidFill>
                <a:srgbClr val="595959"/>
              </a:solidFill>
            </a:endParaRPr>
          </a:p>
        </p:txBody>
      </p:sp>
      <p:grpSp>
        <p:nvGrpSpPr>
          <p:cNvPr id="196" name="Google Shape;196;p29"/>
          <p:cNvGrpSpPr/>
          <p:nvPr/>
        </p:nvGrpSpPr>
        <p:grpSpPr>
          <a:xfrm>
            <a:off x="733900" y="1708125"/>
            <a:ext cx="3561605" cy="3020624"/>
            <a:chOff x="733900" y="1708125"/>
            <a:chExt cx="3561605" cy="3020624"/>
          </a:xfrm>
        </p:grpSpPr>
        <p:sp>
          <p:nvSpPr>
            <p:cNvPr id="197" name="Google Shape;197;p29"/>
            <p:cNvSpPr/>
            <p:nvPr/>
          </p:nvSpPr>
          <p:spPr>
            <a:xfrm>
              <a:off x="733900" y="4490375"/>
              <a:ext cx="3561605" cy="238374"/>
            </a:xfrm>
            <a:custGeom>
              <a:avLst/>
              <a:gdLst/>
              <a:ahLst/>
              <a:cxnLst/>
              <a:rect l="l" t="t" r="r" b="b"/>
              <a:pathLst>
                <a:path w="81618" h="4728" extrusionOk="0">
                  <a:moveTo>
                    <a:pt x="40803" y="0"/>
                  </a:moveTo>
                  <a:cubicBezTo>
                    <a:pt x="18265" y="0"/>
                    <a:pt x="1" y="1060"/>
                    <a:pt x="1" y="2370"/>
                  </a:cubicBezTo>
                  <a:cubicBezTo>
                    <a:pt x="1" y="3679"/>
                    <a:pt x="18265" y="4727"/>
                    <a:pt x="40803" y="4727"/>
                  </a:cubicBezTo>
                  <a:cubicBezTo>
                    <a:pt x="63342" y="4727"/>
                    <a:pt x="81618" y="3679"/>
                    <a:pt x="81618" y="2370"/>
                  </a:cubicBezTo>
                  <a:cubicBezTo>
                    <a:pt x="81618" y="1060"/>
                    <a:pt x="63342" y="0"/>
                    <a:pt x="40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733939" y="1708125"/>
              <a:ext cx="3561543" cy="2379555"/>
            </a:xfrm>
            <a:custGeom>
              <a:avLst/>
              <a:gdLst/>
              <a:ahLst/>
              <a:cxnLst/>
              <a:rect l="l" t="t" r="r" b="b"/>
              <a:pathLst>
                <a:path w="70641" h="47197" extrusionOk="0">
                  <a:moveTo>
                    <a:pt x="953" y="0"/>
                  </a:moveTo>
                  <a:cubicBezTo>
                    <a:pt x="417" y="0"/>
                    <a:pt x="0" y="429"/>
                    <a:pt x="0" y="953"/>
                  </a:cubicBezTo>
                  <a:lnTo>
                    <a:pt x="0" y="46244"/>
                  </a:lnTo>
                  <a:cubicBezTo>
                    <a:pt x="0" y="46780"/>
                    <a:pt x="429" y="47196"/>
                    <a:pt x="953" y="47196"/>
                  </a:cubicBezTo>
                  <a:lnTo>
                    <a:pt x="69688" y="47196"/>
                  </a:lnTo>
                  <a:cubicBezTo>
                    <a:pt x="70223" y="47196"/>
                    <a:pt x="70640" y="46780"/>
                    <a:pt x="70640" y="46256"/>
                  </a:cubicBezTo>
                  <a:lnTo>
                    <a:pt x="70640" y="953"/>
                  </a:lnTo>
                  <a:cubicBezTo>
                    <a:pt x="70640" y="417"/>
                    <a:pt x="70200" y="0"/>
                    <a:pt x="696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2514364" y="1708125"/>
              <a:ext cx="1781099" cy="2379555"/>
            </a:xfrm>
            <a:custGeom>
              <a:avLst/>
              <a:gdLst/>
              <a:ahLst/>
              <a:cxnLst/>
              <a:rect l="l" t="t" r="r" b="b"/>
              <a:pathLst>
                <a:path w="35327" h="47197" extrusionOk="0">
                  <a:moveTo>
                    <a:pt x="0" y="0"/>
                  </a:moveTo>
                  <a:lnTo>
                    <a:pt x="0" y="47196"/>
                  </a:lnTo>
                  <a:lnTo>
                    <a:pt x="33481" y="47196"/>
                  </a:lnTo>
                  <a:cubicBezTo>
                    <a:pt x="34493" y="47196"/>
                    <a:pt x="35326" y="46363"/>
                    <a:pt x="35326" y="45351"/>
                  </a:cubicBezTo>
                  <a:lnTo>
                    <a:pt x="35326" y="1846"/>
                  </a:lnTo>
                  <a:cubicBezTo>
                    <a:pt x="35326" y="834"/>
                    <a:pt x="34493" y="0"/>
                    <a:pt x="33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814354" y="1787935"/>
              <a:ext cx="3401265" cy="1904773"/>
            </a:xfrm>
            <a:custGeom>
              <a:avLst/>
              <a:gdLst/>
              <a:ahLst/>
              <a:cxnLst/>
              <a:rect l="l" t="t" r="r" b="b"/>
              <a:pathLst>
                <a:path w="67462" h="37780" extrusionOk="0">
                  <a:moveTo>
                    <a:pt x="358" y="1"/>
                  </a:moveTo>
                  <a:cubicBezTo>
                    <a:pt x="167" y="1"/>
                    <a:pt x="1" y="155"/>
                    <a:pt x="1" y="358"/>
                  </a:cubicBezTo>
                  <a:lnTo>
                    <a:pt x="1" y="37422"/>
                  </a:lnTo>
                  <a:cubicBezTo>
                    <a:pt x="1" y="37624"/>
                    <a:pt x="167" y="37779"/>
                    <a:pt x="358" y="37779"/>
                  </a:cubicBezTo>
                  <a:lnTo>
                    <a:pt x="67104" y="37779"/>
                  </a:lnTo>
                  <a:cubicBezTo>
                    <a:pt x="67295" y="37779"/>
                    <a:pt x="67462" y="37624"/>
                    <a:pt x="67462" y="37422"/>
                  </a:cubicBezTo>
                  <a:lnTo>
                    <a:pt x="67462" y="358"/>
                  </a:lnTo>
                  <a:cubicBezTo>
                    <a:pt x="67462" y="155"/>
                    <a:pt x="67295" y="1"/>
                    <a:pt x="67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2514364" y="1787935"/>
              <a:ext cx="1701238" cy="1904773"/>
            </a:xfrm>
            <a:custGeom>
              <a:avLst/>
              <a:gdLst/>
              <a:ahLst/>
              <a:cxnLst/>
              <a:rect l="l" t="t" r="r" b="b"/>
              <a:pathLst>
                <a:path w="33743" h="37780" extrusionOk="0">
                  <a:moveTo>
                    <a:pt x="0" y="1"/>
                  </a:moveTo>
                  <a:lnTo>
                    <a:pt x="0" y="37779"/>
                  </a:lnTo>
                  <a:lnTo>
                    <a:pt x="33040" y="37779"/>
                  </a:lnTo>
                  <a:cubicBezTo>
                    <a:pt x="33433" y="37779"/>
                    <a:pt x="33731" y="37470"/>
                    <a:pt x="33731" y="37100"/>
                  </a:cubicBezTo>
                  <a:lnTo>
                    <a:pt x="33731" y="691"/>
                  </a:lnTo>
                  <a:cubicBezTo>
                    <a:pt x="33743" y="310"/>
                    <a:pt x="33433" y="1"/>
                    <a:pt x="33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1883446" y="4518012"/>
              <a:ext cx="1263664" cy="91861"/>
            </a:xfrm>
            <a:custGeom>
              <a:avLst/>
              <a:gdLst/>
              <a:ahLst/>
              <a:cxnLst/>
              <a:rect l="l" t="t" r="r" b="b"/>
              <a:pathLst>
                <a:path w="25064" h="1822" extrusionOk="0">
                  <a:moveTo>
                    <a:pt x="906" y="0"/>
                  </a:moveTo>
                  <a:cubicBezTo>
                    <a:pt x="406" y="0"/>
                    <a:pt x="1" y="417"/>
                    <a:pt x="1" y="917"/>
                  </a:cubicBezTo>
                  <a:cubicBezTo>
                    <a:pt x="1" y="1417"/>
                    <a:pt x="418" y="1822"/>
                    <a:pt x="906" y="1822"/>
                  </a:cubicBezTo>
                  <a:lnTo>
                    <a:pt x="24147" y="1822"/>
                  </a:lnTo>
                  <a:cubicBezTo>
                    <a:pt x="24647" y="1822"/>
                    <a:pt x="25052" y="1417"/>
                    <a:pt x="25063" y="917"/>
                  </a:cubicBezTo>
                  <a:cubicBezTo>
                    <a:pt x="25063" y="405"/>
                    <a:pt x="24647" y="0"/>
                    <a:pt x="24159" y="0"/>
                  </a:cubicBezTo>
                  <a:close/>
                </a:path>
              </a:pathLst>
            </a:custGeom>
            <a:solidFill>
              <a:srgbClr val="2D5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1989120" y="4087602"/>
              <a:ext cx="1052314" cy="430465"/>
            </a:xfrm>
            <a:custGeom>
              <a:avLst/>
              <a:gdLst/>
              <a:ahLst/>
              <a:cxnLst/>
              <a:rect l="l" t="t" r="r" b="b"/>
              <a:pathLst>
                <a:path w="20872" h="8538" extrusionOk="0">
                  <a:moveTo>
                    <a:pt x="4608" y="0"/>
                  </a:moveTo>
                  <a:cubicBezTo>
                    <a:pt x="4608" y="2763"/>
                    <a:pt x="4608" y="8537"/>
                    <a:pt x="0" y="8537"/>
                  </a:cubicBezTo>
                  <a:lnTo>
                    <a:pt x="20815" y="8537"/>
                  </a:lnTo>
                  <a:cubicBezTo>
                    <a:pt x="16240" y="8513"/>
                    <a:pt x="16240" y="2751"/>
                    <a:pt x="16240" y="0"/>
                  </a:cubicBezTo>
                  <a:close/>
                  <a:moveTo>
                    <a:pt x="20815" y="8537"/>
                  </a:moveTo>
                  <a:lnTo>
                    <a:pt x="20815" y="8537"/>
                  </a:lnTo>
                  <a:cubicBezTo>
                    <a:pt x="20825" y="8537"/>
                    <a:pt x="20834" y="8537"/>
                    <a:pt x="20844" y="8537"/>
                  </a:cubicBezTo>
                  <a:cubicBezTo>
                    <a:pt x="20853" y="8537"/>
                    <a:pt x="20862" y="8537"/>
                    <a:pt x="20872" y="853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2423109" y="3798865"/>
              <a:ext cx="183116" cy="183116"/>
            </a:xfrm>
            <a:custGeom>
              <a:avLst/>
              <a:gdLst/>
              <a:ahLst/>
              <a:cxnLst/>
              <a:rect l="l" t="t" r="r" b="b"/>
              <a:pathLst>
                <a:path w="3632" h="3632" extrusionOk="0">
                  <a:moveTo>
                    <a:pt x="1810" y="0"/>
                  </a:moveTo>
                  <a:cubicBezTo>
                    <a:pt x="810" y="0"/>
                    <a:pt x="1" y="810"/>
                    <a:pt x="1" y="1810"/>
                  </a:cubicBezTo>
                  <a:cubicBezTo>
                    <a:pt x="1" y="2810"/>
                    <a:pt x="810" y="3632"/>
                    <a:pt x="1810" y="3632"/>
                  </a:cubicBezTo>
                  <a:cubicBezTo>
                    <a:pt x="2810" y="3632"/>
                    <a:pt x="3632" y="2810"/>
                    <a:pt x="3632" y="1810"/>
                  </a:cubicBezTo>
                  <a:cubicBezTo>
                    <a:pt x="3632" y="810"/>
                    <a:pt x="2810" y="0"/>
                    <a:pt x="18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2514364" y="3798865"/>
              <a:ext cx="91861" cy="183116"/>
            </a:xfrm>
            <a:custGeom>
              <a:avLst/>
              <a:gdLst/>
              <a:ahLst/>
              <a:cxnLst/>
              <a:rect l="l" t="t" r="r" b="b"/>
              <a:pathLst>
                <a:path w="1822" h="3632" extrusionOk="0">
                  <a:moveTo>
                    <a:pt x="0" y="0"/>
                  </a:moveTo>
                  <a:lnTo>
                    <a:pt x="0" y="3632"/>
                  </a:lnTo>
                  <a:cubicBezTo>
                    <a:pt x="1000" y="3632"/>
                    <a:pt x="1822" y="2810"/>
                    <a:pt x="1822" y="1810"/>
                  </a:cubicBezTo>
                  <a:cubicBezTo>
                    <a:pt x="1822" y="810"/>
                    <a:pt x="101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2514364" y="4087602"/>
              <a:ext cx="526510" cy="430465"/>
            </a:xfrm>
            <a:custGeom>
              <a:avLst/>
              <a:gdLst/>
              <a:ahLst/>
              <a:cxnLst/>
              <a:rect l="l" t="t" r="r" b="b"/>
              <a:pathLst>
                <a:path w="10443" h="8538" extrusionOk="0">
                  <a:moveTo>
                    <a:pt x="0" y="0"/>
                  </a:moveTo>
                  <a:lnTo>
                    <a:pt x="0" y="8537"/>
                  </a:lnTo>
                  <a:lnTo>
                    <a:pt x="10386" y="8537"/>
                  </a:lnTo>
                  <a:cubicBezTo>
                    <a:pt x="5822" y="8513"/>
                    <a:pt x="5822" y="2751"/>
                    <a:pt x="5822" y="0"/>
                  </a:cubicBezTo>
                  <a:close/>
                  <a:moveTo>
                    <a:pt x="10386" y="8537"/>
                  </a:moveTo>
                  <a:cubicBezTo>
                    <a:pt x="10395" y="8537"/>
                    <a:pt x="10404" y="8537"/>
                    <a:pt x="10414" y="8537"/>
                  </a:cubicBezTo>
                  <a:cubicBezTo>
                    <a:pt x="10423" y="8537"/>
                    <a:pt x="10433" y="8537"/>
                    <a:pt x="10442" y="8537"/>
                  </a:cubicBezTo>
                  <a:close/>
                </a:path>
              </a:pathLst>
            </a:custGeom>
            <a:solidFill>
              <a:srgbClr val="1C37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2514364" y="4519171"/>
              <a:ext cx="632135" cy="90701"/>
            </a:xfrm>
            <a:custGeom>
              <a:avLst/>
              <a:gdLst/>
              <a:ahLst/>
              <a:cxnLst/>
              <a:rect l="l" t="t" r="r" b="b"/>
              <a:pathLst>
                <a:path w="12538" h="1799" extrusionOk="0">
                  <a:moveTo>
                    <a:pt x="0" y="1"/>
                  </a:moveTo>
                  <a:lnTo>
                    <a:pt x="0" y="1799"/>
                  </a:lnTo>
                  <a:lnTo>
                    <a:pt x="11633" y="1799"/>
                  </a:lnTo>
                  <a:cubicBezTo>
                    <a:pt x="12121" y="1799"/>
                    <a:pt x="12538" y="1394"/>
                    <a:pt x="12538" y="894"/>
                  </a:cubicBezTo>
                  <a:cubicBezTo>
                    <a:pt x="12538" y="394"/>
                    <a:pt x="12133" y="1"/>
                    <a:pt x="116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2100138" y="2137324"/>
              <a:ext cx="829670" cy="1228221"/>
            </a:xfrm>
            <a:custGeom>
              <a:avLst/>
              <a:gdLst/>
              <a:ahLst/>
              <a:cxnLst/>
              <a:rect l="l" t="t" r="r" b="b"/>
              <a:pathLst>
                <a:path w="16456" h="24361" extrusionOk="0">
                  <a:moveTo>
                    <a:pt x="8240" y="869"/>
                  </a:moveTo>
                  <a:cubicBezTo>
                    <a:pt x="10157" y="869"/>
                    <a:pt x="11729" y="2429"/>
                    <a:pt x="11729" y="4358"/>
                  </a:cubicBezTo>
                  <a:lnTo>
                    <a:pt x="11729" y="9299"/>
                  </a:lnTo>
                  <a:lnTo>
                    <a:pt x="4740" y="9299"/>
                  </a:lnTo>
                  <a:lnTo>
                    <a:pt x="4740" y="4358"/>
                  </a:lnTo>
                  <a:cubicBezTo>
                    <a:pt x="4740" y="2441"/>
                    <a:pt x="6299" y="869"/>
                    <a:pt x="8240" y="869"/>
                  </a:cubicBezTo>
                  <a:close/>
                  <a:moveTo>
                    <a:pt x="8216" y="0"/>
                  </a:moveTo>
                  <a:cubicBezTo>
                    <a:pt x="5811" y="0"/>
                    <a:pt x="3859" y="1965"/>
                    <a:pt x="3859" y="4358"/>
                  </a:cubicBezTo>
                  <a:lnTo>
                    <a:pt x="3859" y="9299"/>
                  </a:lnTo>
                  <a:lnTo>
                    <a:pt x="1168" y="9299"/>
                  </a:lnTo>
                  <a:cubicBezTo>
                    <a:pt x="525" y="9299"/>
                    <a:pt x="1" y="9823"/>
                    <a:pt x="1" y="10466"/>
                  </a:cubicBezTo>
                  <a:lnTo>
                    <a:pt x="1" y="23205"/>
                  </a:lnTo>
                  <a:cubicBezTo>
                    <a:pt x="1" y="23836"/>
                    <a:pt x="525" y="24360"/>
                    <a:pt x="1168" y="24360"/>
                  </a:cubicBezTo>
                  <a:lnTo>
                    <a:pt x="15277" y="24360"/>
                  </a:lnTo>
                  <a:cubicBezTo>
                    <a:pt x="15920" y="24360"/>
                    <a:pt x="16432" y="23836"/>
                    <a:pt x="16432" y="23205"/>
                  </a:cubicBezTo>
                  <a:lnTo>
                    <a:pt x="16432" y="10466"/>
                  </a:lnTo>
                  <a:cubicBezTo>
                    <a:pt x="16455" y="9823"/>
                    <a:pt x="15932" y="9299"/>
                    <a:pt x="15277" y="9299"/>
                  </a:cubicBezTo>
                  <a:lnTo>
                    <a:pt x="12586" y="9299"/>
                  </a:lnTo>
                  <a:lnTo>
                    <a:pt x="12586" y="4358"/>
                  </a:lnTo>
                  <a:cubicBezTo>
                    <a:pt x="12586" y="1953"/>
                    <a:pt x="10609" y="0"/>
                    <a:pt x="8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2514364" y="2137324"/>
              <a:ext cx="415440" cy="1228826"/>
            </a:xfrm>
            <a:custGeom>
              <a:avLst/>
              <a:gdLst/>
              <a:ahLst/>
              <a:cxnLst/>
              <a:rect l="l" t="t" r="r" b="b"/>
              <a:pathLst>
                <a:path w="8240" h="24373" extrusionOk="0">
                  <a:moveTo>
                    <a:pt x="0" y="0"/>
                  </a:moveTo>
                  <a:lnTo>
                    <a:pt x="0" y="881"/>
                  </a:lnTo>
                  <a:cubicBezTo>
                    <a:pt x="1929" y="881"/>
                    <a:pt x="3501" y="2441"/>
                    <a:pt x="3501" y="4370"/>
                  </a:cubicBezTo>
                  <a:lnTo>
                    <a:pt x="3501" y="9311"/>
                  </a:lnTo>
                  <a:lnTo>
                    <a:pt x="0" y="9311"/>
                  </a:lnTo>
                  <a:lnTo>
                    <a:pt x="0" y="24372"/>
                  </a:lnTo>
                  <a:lnTo>
                    <a:pt x="7061" y="24372"/>
                  </a:lnTo>
                  <a:cubicBezTo>
                    <a:pt x="7704" y="24372"/>
                    <a:pt x="8216" y="23860"/>
                    <a:pt x="8216" y="23217"/>
                  </a:cubicBezTo>
                  <a:lnTo>
                    <a:pt x="8216" y="10478"/>
                  </a:lnTo>
                  <a:cubicBezTo>
                    <a:pt x="8239" y="9823"/>
                    <a:pt x="7716" y="9299"/>
                    <a:pt x="7061" y="9299"/>
                  </a:cubicBezTo>
                  <a:lnTo>
                    <a:pt x="4370" y="9299"/>
                  </a:lnTo>
                  <a:lnTo>
                    <a:pt x="4370" y="4358"/>
                  </a:lnTo>
                  <a:cubicBezTo>
                    <a:pt x="4370" y="1953"/>
                    <a:pt x="239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2399111" y="2764813"/>
              <a:ext cx="225165" cy="441052"/>
            </a:xfrm>
            <a:custGeom>
              <a:avLst/>
              <a:gdLst/>
              <a:ahLst/>
              <a:cxnLst/>
              <a:rect l="l" t="t" r="r" b="b"/>
              <a:pathLst>
                <a:path w="4466" h="8748" extrusionOk="0">
                  <a:moveTo>
                    <a:pt x="2295" y="0"/>
                  </a:moveTo>
                  <a:cubicBezTo>
                    <a:pt x="2152" y="0"/>
                    <a:pt x="2006" y="14"/>
                    <a:pt x="1858" y="44"/>
                  </a:cubicBezTo>
                  <a:cubicBezTo>
                    <a:pt x="1000" y="210"/>
                    <a:pt x="310" y="925"/>
                    <a:pt x="167" y="1782"/>
                  </a:cubicBezTo>
                  <a:cubicBezTo>
                    <a:pt x="0" y="2711"/>
                    <a:pt x="429" y="3556"/>
                    <a:pt x="1143" y="3997"/>
                  </a:cubicBezTo>
                  <a:lnTo>
                    <a:pt x="286" y="8045"/>
                  </a:lnTo>
                  <a:cubicBezTo>
                    <a:pt x="203" y="8402"/>
                    <a:pt x="477" y="8747"/>
                    <a:pt x="846" y="8747"/>
                  </a:cubicBezTo>
                  <a:lnTo>
                    <a:pt x="3739" y="8747"/>
                  </a:lnTo>
                  <a:cubicBezTo>
                    <a:pt x="4108" y="8747"/>
                    <a:pt x="4370" y="8402"/>
                    <a:pt x="4298" y="8045"/>
                  </a:cubicBezTo>
                  <a:lnTo>
                    <a:pt x="3441" y="3997"/>
                  </a:lnTo>
                  <a:cubicBezTo>
                    <a:pt x="4060" y="3627"/>
                    <a:pt x="4465" y="2949"/>
                    <a:pt x="4465" y="2175"/>
                  </a:cubicBezTo>
                  <a:cubicBezTo>
                    <a:pt x="4465" y="974"/>
                    <a:pt x="3488" y="0"/>
                    <a:pt x="22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2514364" y="2765771"/>
              <a:ext cx="109305" cy="440699"/>
            </a:xfrm>
            <a:custGeom>
              <a:avLst/>
              <a:gdLst/>
              <a:ahLst/>
              <a:cxnLst/>
              <a:rect l="l" t="t" r="r" b="b"/>
              <a:pathLst>
                <a:path w="2168" h="8741" extrusionOk="0">
                  <a:moveTo>
                    <a:pt x="0" y="1"/>
                  </a:moveTo>
                  <a:lnTo>
                    <a:pt x="0" y="8740"/>
                  </a:lnTo>
                  <a:lnTo>
                    <a:pt x="1453" y="8740"/>
                  </a:lnTo>
                  <a:cubicBezTo>
                    <a:pt x="1822" y="8740"/>
                    <a:pt x="2084" y="8407"/>
                    <a:pt x="2012" y="8038"/>
                  </a:cubicBezTo>
                  <a:lnTo>
                    <a:pt x="1155" y="3989"/>
                  </a:lnTo>
                  <a:cubicBezTo>
                    <a:pt x="1762" y="3608"/>
                    <a:pt x="2167" y="2942"/>
                    <a:pt x="2167" y="2168"/>
                  </a:cubicBezTo>
                  <a:cubicBezTo>
                    <a:pt x="2167" y="977"/>
                    <a:pt x="1191"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29"/>
          <p:cNvGrpSpPr/>
          <p:nvPr/>
        </p:nvGrpSpPr>
        <p:grpSpPr>
          <a:xfrm>
            <a:off x="5048106" y="4103928"/>
            <a:ext cx="335187" cy="354348"/>
            <a:chOff x="2792731" y="1613553"/>
            <a:chExt cx="335187" cy="354348"/>
          </a:xfrm>
        </p:grpSpPr>
        <p:sp>
          <p:nvSpPr>
            <p:cNvPr id="213" name="Google Shape;213;p29"/>
            <p:cNvSpPr/>
            <p:nvPr/>
          </p:nvSpPr>
          <p:spPr>
            <a:xfrm>
              <a:off x="2792731" y="1613553"/>
              <a:ext cx="334793" cy="354348"/>
            </a:xfrm>
            <a:custGeom>
              <a:avLst/>
              <a:gdLst/>
              <a:ahLst/>
              <a:cxnLst/>
              <a:rect l="l" t="t" r="r" b="b"/>
              <a:pathLst>
                <a:path w="10204" h="10800" extrusionOk="0">
                  <a:moveTo>
                    <a:pt x="5096" y="0"/>
                  </a:moveTo>
                  <a:lnTo>
                    <a:pt x="631" y="1810"/>
                  </a:lnTo>
                  <a:cubicBezTo>
                    <a:pt x="631" y="1810"/>
                    <a:pt x="0" y="9061"/>
                    <a:pt x="5096" y="10799"/>
                  </a:cubicBezTo>
                  <a:cubicBezTo>
                    <a:pt x="10204" y="9061"/>
                    <a:pt x="9561" y="1810"/>
                    <a:pt x="9561" y="1810"/>
                  </a:cubicBezTo>
                  <a:lnTo>
                    <a:pt x="5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2960685" y="1613553"/>
              <a:ext cx="167233" cy="353954"/>
            </a:xfrm>
            <a:custGeom>
              <a:avLst/>
              <a:gdLst/>
              <a:ahLst/>
              <a:cxnLst/>
              <a:rect l="l" t="t" r="r" b="b"/>
              <a:pathLst>
                <a:path w="5097" h="10788" extrusionOk="0">
                  <a:moveTo>
                    <a:pt x="1" y="0"/>
                  </a:moveTo>
                  <a:lnTo>
                    <a:pt x="1" y="10787"/>
                  </a:lnTo>
                  <a:cubicBezTo>
                    <a:pt x="5097" y="9061"/>
                    <a:pt x="4466" y="1798"/>
                    <a:pt x="4466" y="1798"/>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2830232" y="1632878"/>
              <a:ext cx="260577" cy="315468"/>
            </a:xfrm>
            <a:custGeom>
              <a:avLst/>
              <a:gdLst/>
              <a:ahLst/>
              <a:cxnLst/>
              <a:rect l="l" t="t" r="r" b="b"/>
              <a:pathLst>
                <a:path w="7942" h="9615" extrusionOk="0">
                  <a:moveTo>
                    <a:pt x="3977" y="161"/>
                  </a:moveTo>
                  <a:lnTo>
                    <a:pt x="7751" y="1697"/>
                  </a:lnTo>
                  <a:cubicBezTo>
                    <a:pt x="7787" y="3233"/>
                    <a:pt x="7573" y="8043"/>
                    <a:pt x="3977" y="9448"/>
                  </a:cubicBezTo>
                  <a:cubicBezTo>
                    <a:pt x="357" y="8043"/>
                    <a:pt x="155" y="3233"/>
                    <a:pt x="191" y="1697"/>
                  </a:cubicBezTo>
                  <a:lnTo>
                    <a:pt x="3977" y="161"/>
                  </a:lnTo>
                  <a:close/>
                  <a:moveTo>
                    <a:pt x="3971" y="1"/>
                  </a:moveTo>
                  <a:cubicBezTo>
                    <a:pt x="3959" y="1"/>
                    <a:pt x="3947" y="6"/>
                    <a:pt x="3941" y="18"/>
                  </a:cubicBezTo>
                  <a:lnTo>
                    <a:pt x="84" y="1578"/>
                  </a:lnTo>
                  <a:cubicBezTo>
                    <a:pt x="60" y="1590"/>
                    <a:pt x="48" y="1626"/>
                    <a:pt x="48" y="1650"/>
                  </a:cubicBezTo>
                  <a:cubicBezTo>
                    <a:pt x="0" y="3162"/>
                    <a:pt x="179" y="8162"/>
                    <a:pt x="3941" y="9615"/>
                  </a:cubicBezTo>
                  <a:lnTo>
                    <a:pt x="4001" y="9615"/>
                  </a:lnTo>
                  <a:cubicBezTo>
                    <a:pt x="7763" y="8162"/>
                    <a:pt x="7942" y="3162"/>
                    <a:pt x="7906" y="1650"/>
                  </a:cubicBezTo>
                  <a:cubicBezTo>
                    <a:pt x="7906" y="1626"/>
                    <a:pt x="7882" y="1590"/>
                    <a:pt x="7858" y="1578"/>
                  </a:cubicBezTo>
                  <a:lnTo>
                    <a:pt x="4001" y="18"/>
                  </a:lnTo>
                  <a:cubicBezTo>
                    <a:pt x="3995" y="6"/>
                    <a:pt x="3983" y="1"/>
                    <a:pt x="39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2960324" y="1633468"/>
              <a:ext cx="130092" cy="315271"/>
            </a:xfrm>
            <a:custGeom>
              <a:avLst/>
              <a:gdLst/>
              <a:ahLst/>
              <a:cxnLst/>
              <a:rect l="l" t="t" r="r" b="b"/>
              <a:pathLst>
                <a:path w="3965" h="9609" extrusionOk="0">
                  <a:moveTo>
                    <a:pt x="0" y="0"/>
                  </a:moveTo>
                  <a:lnTo>
                    <a:pt x="0" y="167"/>
                  </a:lnTo>
                  <a:lnTo>
                    <a:pt x="3786" y="1691"/>
                  </a:lnTo>
                  <a:cubicBezTo>
                    <a:pt x="3822" y="3227"/>
                    <a:pt x="3620" y="8037"/>
                    <a:pt x="0" y="9454"/>
                  </a:cubicBezTo>
                  <a:lnTo>
                    <a:pt x="0" y="9609"/>
                  </a:lnTo>
                  <a:lnTo>
                    <a:pt x="36" y="9609"/>
                  </a:lnTo>
                  <a:cubicBezTo>
                    <a:pt x="3798" y="8144"/>
                    <a:pt x="3965" y="3144"/>
                    <a:pt x="3929" y="1632"/>
                  </a:cubicBezTo>
                  <a:cubicBezTo>
                    <a:pt x="3929" y="1608"/>
                    <a:pt x="3917" y="1572"/>
                    <a:pt x="3893" y="1560"/>
                  </a:cubicBezTo>
                  <a:lnTo>
                    <a:pt x="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2885320" y="1727830"/>
              <a:ext cx="156668" cy="97479"/>
            </a:xfrm>
            <a:custGeom>
              <a:avLst/>
              <a:gdLst/>
              <a:ahLst/>
              <a:cxnLst/>
              <a:rect l="l" t="t" r="r" b="b"/>
              <a:pathLst>
                <a:path w="4775" h="2971" extrusionOk="0">
                  <a:moveTo>
                    <a:pt x="4488" y="1"/>
                  </a:moveTo>
                  <a:cubicBezTo>
                    <a:pt x="4417" y="1"/>
                    <a:pt x="4345" y="31"/>
                    <a:pt x="4286" y="89"/>
                  </a:cubicBezTo>
                  <a:lnTo>
                    <a:pt x="2155" y="2375"/>
                  </a:lnTo>
                  <a:lnTo>
                    <a:pt x="453" y="1196"/>
                  </a:lnTo>
                  <a:cubicBezTo>
                    <a:pt x="400" y="1163"/>
                    <a:pt x="346" y="1147"/>
                    <a:pt x="294" y="1147"/>
                  </a:cubicBezTo>
                  <a:cubicBezTo>
                    <a:pt x="215" y="1147"/>
                    <a:pt x="141" y="1184"/>
                    <a:pt x="83" y="1256"/>
                  </a:cubicBezTo>
                  <a:cubicBezTo>
                    <a:pt x="0" y="1375"/>
                    <a:pt x="36" y="1542"/>
                    <a:pt x="155" y="1613"/>
                  </a:cubicBezTo>
                  <a:lnTo>
                    <a:pt x="2036" y="2923"/>
                  </a:lnTo>
                  <a:cubicBezTo>
                    <a:pt x="2084" y="2958"/>
                    <a:pt x="2143" y="2970"/>
                    <a:pt x="2191" y="2970"/>
                  </a:cubicBezTo>
                  <a:cubicBezTo>
                    <a:pt x="2262" y="2970"/>
                    <a:pt x="2334" y="2947"/>
                    <a:pt x="2381" y="2899"/>
                  </a:cubicBezTo>
                  <a:lnTo>
                    <a:pt x="4667" y="446"/>
                  </a:lnTo>
                  <a:cubicBezTo>
                    <a:pt x="4774" y="339"/>
                    <a:pt x="4763" y="172"/>
                    <a:pt x="4655" y="65"/>
                  </a:cubicBezTo>
                  <a:cubicBezTo>
                    <a:pt x="4607" y="22"/>
                    <a:pt x="4548" y="1"/>
                    <a:pt x="44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2960685" y="1727239"/>
              <a:ext cx="82091" cy="97282"/>
            </a:xfrm>
            <a:custGeom>
              <a:avLst/>
              <a:gdLst/>
              <a:ahLst/>
              <a:cxnLst/>
              <a:rect l="l" t="t" r="r" b="b"/>
              <a:pathLst>
                <a:path w="2502" h="2965" extrusionOk="0">
                  <a:moveTo>
                    <a:pt x="2210" y="1"/>
                  </a:moveTo>
                  <a:cubicBezTo>
                    <a:pt x="2135" y="1"/>
                    <a:pt x="2059" y="31"/>
                    <a:pt x="2001" y="83"/>
                  </a:cubicBezTo>
                  <a:lnTo>
                    <a:pt x="13" y="2250"/>
                  </a:lnTo>
                  <a:lnTo>
                    <a:pt x="13" y="2955"/>
                  </a:lnTo>
                  <a:lnTo>
                    <a:pt x="13" y="2955"/>
                  </a:lnTo>
                  <a:cubicBezTo>
                    <a:pt x="38" y="2937"/>
                    <a:pt x="76" y="2925"/>
                    <a:pt x="96" y="2905"/>
                  </a:cubicBezTo>
                  <a:lnTo>
                    <a:pt x="2394" y="440"/>
                  </a:lnTo>
                  <a:cubicBezTo>
                    <a:pt x="2501" y="345"/>
                    <a:pt x="2477" y="178"/>
                    <a:pt x="2382" y="71"/>
                  </a:cubicBezTo>
                  <a:cubicBezTo>
                    <a:pt x="2333" y="22"/>
                    <a:pt x="2272" y="1"/>
                    <a:pt x="2210" y="1"/>
                  </a:cubicBezTo>
                  <a:close/>
                  <a:moveTo>
                    <a:pt x="13" y="2955"/>
                  </a:moveTo>
                  <a:cubicBezTo>
                    <a:pt x="8" y="2958"/>
                    <a:pt x="4" y="2961"/>
                    <a:pt x="1" y="2965"/>
                  </a:cubicBezTo>
                  <a:lnTo>
                    <a:pt x="13" y="2965"/>
                  </a:lnTo>
                  <a:lnTo>
                    <a:pt x="13" y="295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29"/>
          <p:cNvGrpSpPr/>
          <p:nvPr/>
        </p:nvGrpSpPr>
        <p:grpSpPr>
          <a:xfrm>
            <a:off x="5050828" y="2442769"/>
            <a:ext cx="329740" cy="257854"/>
            <a:chOff x="1631716" y="1217044"/>
            <a:chExt cx="329741" cy="257854"/>
          </a:xfrm>
        </p:grpSpPr>
        <p:sp>
          <p:nvSpPr>
            <p:cNvPr id="220" name="Google Shape;220;p29"/>
            <p:cNvSpPr/>
            <p:nvPr/>
          </p:nvSpPr>
          <p:spPr>
            <a:xfrm>
              <a:off x="1754392" y="1390084"/>
              <a:ext cx="84026" cy="84026"/>
            </a:xfrm>
            <a:custGeom>
              <a:avLst/>
              <a:gdLst/>
              <a:ahLst/>
              <a:cxnLst/>
              <a:rect l="l" t="t" r="r" b="b"/>
              <a:pathLst>
                <a:path w="2561" h="2561" extrusionOk="0">
                  <a:moveTo>
                    <a:pt x="1286" y="632"/>
                  </a:moveTo>
                  <a:cubicBezTo>
                    <a:pt x="1644" y="632"/>
                    <a:pt x="1941" y="929"/>
                    <a:pt x="1953" y="1299"/>
                  </a:cubicBezTo>
                  <a:cubicBezTo>
                    <a:pt x="1953" y="1668"/>
                    <a:pt x="1655" y="1965"/>
                    <a:pt x="1286" y="1965"/>
                  </a:cubicBezTo>
                  <a:cubicBezTo>
                    <a:pt x="905" y="1965"/>
                    <a:pt x="608" y="1668"/>
                    <a:pt x="608" y="1299"/>
                  </a:cubicBezTo>
                  <a:cubicBezTo>
                    <a:pt x="608" y="929"/>
                    <a:pt x="905" y="632"/>
                    <a:pt x="1286" y="632"/>
                  </a:cubicBezTo>
                  <a:close/>
                  <a:moveTo>
                    <a:pt x="1286" y="1"/>
                  </a:moveTo>
                  <a:cubicBezTo>
                    <a:pt x="584" y="1"/>
                    <a:pt x="0" y="584"/>
                    <a:pt x="0" y="1287"/>
                  </a:cubicBezTo>
                  <a:cubicBezTo>
                    <a:pt x="0" y="1989"/>
                    <a:pt x="584" y="2561"/>
                    <a:pt x="1286" y="2561"/>
                  </a:cubicBezTo>
                  <a:cubicBezTo>
                    <a:pt x="1977" y="2561"/>
                    <a:pt x="2560" y="2001"/>
                    <a:pt x="2560" y="1287"/>
                  </a:cubicBezTo>
                  <a:cubicBezTo>
                    <a:pt x="2560" y="584"/>
                    <a:pt x="1977"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1718465" y="1333060"/>
              <a:ext cx="155880" cy="49707"/>
            </a:xfrm>
            <a:custGeom>
              <a:avLst/>
              <a:gdLst/>
              <a:ahLst/>
              <a:cxnLst/>
              <a:rect l="l" t="t" r="r" b="b"/>
              <a:pathLst>
                <a:path w="4751" h="1515" extrusionOk="0">
                  <a:moveTo>
                    <a:pt x="2369" y="0"/>
                  </a:moveTo>
                  <a:cubicBezTo>
                    <a:pt x="1500" y="0"/>
                    <a:pt x="679" y="358"/>
                    <a:pt x="95" y="1013"/>
                  </a:cubicBezTo>
                  <a:cubicBezTo>
                    <a:pt x="0" y="1132"/>
                    <a:pt x="12" y="1322"/>
                    <a:pt x="131" y="1441"/>
                  </a:cubicBezTo>
                  <a:cubicBezTo>
                    <a:pt x="186" y="1490"/>
                    <a:pt x="256" y="1515"/>
                    <a:pt x="327" y="1515"/>
                  </a:cubicBezTo>
                  <a:cubicBezTo>
                    <a:pt x="410" y="1515"/>
                    <a:pt x="495" y="1482"/>
                    <a:pt x="560" y="1417"/>
                  </a:cubicBezTo>
                  <a:cubicBezTo>
                    <a:pt x="1024" y="893"/>
                    <a:pt x="1679" y="596"/>
                    <a:pt x="2381" y="596"/>
                  </a:cubicBezTo>
                  <a:cubicBezTo>
                    <a:pt x="3012" y="596"/>
                    <a:pt x="3632" y="846"/>
                    <a:pt x="4084" y="1310"/>
                  </a:cubicBezTo>
                  <a:cubicBezTo>
                    <a:pt x="4132" y="1346"/>
                    <a:pt x="4167" y="1382"/>
                    <a:pt x="4191" y="1417"/>
                  </a:cubicBezTo>
                  <a:cubicBezTo>
                    <a:pt x="4251" y="1489"/>
                    <a:pt x="4322" y="1513"/>
                    <a:pt x="4417" y="1513"/>
                  </a:cubicBezTo>
                  <a:cubicBezTo>
                    <a:pt x="4489" y="1513"/>
                    <a:pt x="4560" y="1489"/>
                    <a:pt x="4608" y="1453"/>
                  </a:cubicBezTo>
                  <a:cubicBezTo>
                    <a:pt x="4739" y="1346"/>
                    <a:pt x="4751" y="1143"/>
                    <a:pt x="4632" y="1024"/>
                  </a:cubicBezTo>
                  <a:cubicBezTo>
                    <a:pt x="4608" y="989"/>
                    <a:pt x="4560" y="941"/>
                    <a:pt x="4513" y="893"/>
                  </a:cubicBezTo>
                  <a:cubicBezTo>
                    <a:pt x="3953" y="310"/>
                    <a:pt x="3191" y="0"/>
                    <a:pt x="2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1674697" y="1274855"/>
              <a:ext cx="243024" cy="69754"/>
            </a:xfrm>
            <a:custGeom>
              <a:avLst/>
              <a:gdLst/>
              <a:ahLst/>
              <a:cxnLst/>
              <a:rect l="l" t="t" r="r" b="b"/>
              <a:pathLst>
                <a:path w="7407" h="2126" extrusionOk="0">
                  <a:moveTo>
                    <a:pt x="3692" y="0"/>
                  </a:moveTo>
                  <a:cubicBezTo>
                    <a:pt x="2322" y="0"/>
                    <a:pt x="1013" y="584"/>
                    <a:pt x="108" y="1608"/>
                  </a:cubicBezTo>
                  <a:cubicBezTo>
                    <a:pt x="1" y="1727"/>
                    <a:pt x="24" y="1929"/>
                    <a:pt x="143" y="2048"/>
                  </a:cubicBezTo>
                  <a:cubicBezTo>
                    <a:pt x="203" y="2084"/>
                    <a:pt x="274" y="2120"/>
                    <a:pt x="346" y="2120"/>
                  </a:cubicBezTo>
                  <a:cubicBezTo>
                    <a:pt x="441" y="2120"/>
                    <a:pt x="513" y="2084"/>
                    <a:pt x="572" y="2013"/>
                  </a:cubicBezTo>
                  <a:cubicBezTo>
                    <a:pt x="1358" y="1120"/>
                    <a:pt x="2501" y="620"/>
                    <a:pt x="3692" y="620"/>
                  </a:cubicBezTo>
                  <a:cubicBezTo>
                    <a:pt x="4882" y="620"/>
                    <a:pt x="6037" y="1120"/>
                    <a:pt x="6823" y="2013"/>
                  </a:cubicBezTo>
                  <a:cubicBezTo>
                    <a:pt x="6889" y="2086"/>
                    <a:pt x="6978" y="2126"/>
                    <a:pt x="7065" y="2126"/>
                  </a:cubicBezTo>
                  <a:cubicBezTo>
                    <a:pt x="7133" y="2126"/>
                    <a:pt x="7199" y="2101"/>
                    <a:pt x="7252" y="2048"/>
                  </a:cubicBezTo>
                  <a:cubicBezTo>
                    <a:pt x="7382" y="1929"/>
                    <a:pt x="7406" y="1727"/>
                    <a:pt x="7287" y="1608"/>
                  </a:cubicBezTo>
                  <a:cubicBezTo>
                    <a:pt x="6370" y="584"/>
                    <a:pt x="5061" y="0"/>
                    <a:pt x="3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1631716" y="1217437"/>
              <a:ext cx="329741" cy="88751"/>
            </a:xfrm>
            <a:custGeom>
              <a:avLst/>
              <a:gdLst/>
              <a:ahLst/>
              <a:cxnLst/>
              <a:rect l="l" t="t" r="r" b="b"/>
              <a:pathLst>
                <a:path w="10050" h="2705" extrusionOk="0">
                  <a:moveTo>
                    <a:pt x="5025" y="0"/>
                  </a:moveTo>
                  <a:cubicBezTo>
                    <a:pt x="3144" y="0"/>
                    <a:pt x="1358" y="798"/>
                    <a:pt x="108" y="2203"/>
                  </a:cubicBezTo>
                  <a:cubicBezTo>
                    <a:pt x="1" y="2322"/>
                    <a:pt x="25" y="2512"/>
                    <a:pt x="144" y="2632"/>
                  </a:cubicBezTo>
                  <a:cubicBezTo>
                    <a:pt x="199" y="2681"/>
                    <a:pt x="269" y="2705"/>
                    <a:pt x="340" y="2705"/>
                  </a:cubicBezTo>
                  <a:cubicBezTo>
                    <a:pt x="423" y="2705"/>
                    <a:pt x="508" y="2672"/>
                    <a:pt x="572" y="2608"/>
                  </a:cubicBezTo>
                  <a:cubicBezTo>
                    <a:pt x="1704" y="1334"/>
                    <a:pt x="3323" y="607"/>
                    <a:pt x="5025" y="607"/>
                  </a:cubicBezTo>
                  <a:cubicBezTo>
                    <a:pt x="6716" y="607"/>
                    <a:pt x="8335" y="1334"/>
                    <a:pt x="9466" y="2608"/>
                  </a:cubicBezTo>
                  <a:cubicBezTo>
                    <a:pt x="9526" y="2679"/>
                    <a:pt x="9609" y="2703"/>
                    <a:pt x="9693" y="2703"/>
                  </a:cubicBezTo>
                  <a:cubicBezTo>
                    <a:pt x="9764" y="2703"/>
                    <a:pt x="9847" y="2679"/>
                    <a:pt x="9907" y="2632"/>
                  </a:cubicBezTo>
                  <a:cubicBezTo>
                    <a:pt x="10038" y="2512"/>
                    <a:pt x="10050" y="2322"/>
                    <a:pt x="9931" y="2203"/>
                  </a:cubicBezTo>
                  <a:cubicBezTo>
                    <a:pt x="8681" y="798"/>
                    <a:pt x="6895" y="0"/>
                    <a:pt x="5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1796586" y="1217044"/>
              <a:ext cx="164477" cy="88718"/>
            </a:xfrm>
            <a:custGeom>
              <a:avLst/>
              <a:gdLst/>
              <a:ahLst/>
              <a:cxnLst/>
              <a:rect l="l" t="t" r="r" b="b"/>
              <a:pathLst>
                <a:path w="5013" h="2704" extrusionOk="0">
                  <a:moveTo>
                    <a:pt x="0" y="0"/>
                  </a:moveTo>
                  <a:lnTo>
                    <a:pt x="0" y="608"/>
                  </a:lnTo>
                  <a:cubicBezTo>
                    <a:pt x="1691" y="608"/>
                    <a:pt x="3310" y="1334"/>
                    <a:pt x="4441" y="2596"/>
                  </a:cubicBezTo>
                  <a:cubicBezTo>
                    <a:pt x="4501" y="2667"/>
                    <a:pt x="4596" y="2703"/>
                    <a:pt x="4668" y="2703"/>
                  </a:cubicBezTo>
                  <a:cubicBezTo>
                    <a:pt x="4739" y="2703"/>
                    <a:pt x="4822" y="2667"/>
                    <a:pt x="4870" y="2632"/>
                  </a:cubicBezTo>
                  <a:cubicBezTo>
                    <a:pt x="4989" y="2513"/>
                    <a:pt x="5013" y="2310"/>
                    <a:pt x="4906" y="2191"/>
                  </a:cubicBezTo>
                  <a:cubicBezTo>
                    <a:pt x="3656" y="798"/>
                    <a:pt x="1858"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1796586" y="1274855"/>
              <a:ext cx="120741" cy="69295"/>
            </a:xfrm>
            <a:custGeom>
              <a:avLst/>
              <a:gdLst/>
              <a:ahLst/>
              <a:cxnLst/>
              <a:rect l="l" t="t" r="r" b="b"/>
              <a:pathLst>
                <a:path w="3680" h="2112" extrusionOk="0">
                  <a:moveTo>
                    <a:pt x="0" y="0"/>
                  </a:moveTo>
                  <a:lnTo>
                    <a:pt x="0" y="620"/>
                  </a:lnTo>
                  <a:cubicBezTo>
                    <a:pt x="1191" y="620"/>
                    <a:pt x="2334" y="1120"/>
                    <a:pt x="3120" y="2013"/>
                  </a:cubicBezTo>
                  <a:cubicBezTo>
                    <a:pt x="3186" y="2079"/>
                    <a:pt x="3274" y="2112"/>
                    <a:pt x="3360" y="2112"/>
                  </a:cubicBezTo>
                  <a:cubicBezTo>
                    <a:pt x="3428" y="2112"/>
                    <a:pt x="3495" y="2091"/>
                    <a:pt x="3548" y="2048"/>
                  </a:cubicBezTo>
                  <a:cubicBezTo>
                    <a:pt x="3667" y="1929"/>
                    <a:pt x="3679" y="1727"/>
                    <a:pt x="3584" y="1608"/>
                  </a:cubicBezTo>
                  <a:cubicBezTo>
                    <a:pt x="2679" y="584"/>
                    <a:pt x="137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1796586" y="1332666"/>
              <a:ext cx="78153" cy="50429"/>
            </a:xfrm>
            <a:custGeom>
              <a:avLst/>
              <a:gdLst/>
              <a:ahLst/>
              <a:cxnLst/>
              <a:rect l="l" t="t" r="r" b="b"/>
              <a:pathLst>
                <a:path w="2382" h="1537" extrusionOk="0">
                  <a:moveTo>
                    <a:pt x="0" y="1"/>
                  </a:moveTo>
                  <a:lnTo>
                    <a:pt x="0" y="608"/>
                  </a:lnTo>
                  <a:cubicBezTo>
                    <a:pt x="655" y="608"/>
                    <a:pt x="1262" y="858"/>
                    <a:pt x="1703" y="1322"/>
                  </a:cubicBezTo>
                  <a:cubicBezTo>
                    <a:pt x="1739" y="1358"/>
                    <a:pt x="1762" y="1394"/>
                    <a:pt x="1810" y="1429"/>
                  </a:cubicBezTo>
                  <a:cubicBezTo>
                    <a:pt x="1870" y="1501"/>
                    <a:pt x="1965" y="1536"/>
                    <a:pt x="2036" y="1536"/>
                  </a:cubicBezTo>
                  <a:cubicBezTo>
                    <a:pt x="2108" y="1536"/>
                    <a:pt x="2179" y="1501"/>
                    <a:pt x="2239" y="1453"/>
                  </a:cubicBezTo>
                  <a:cubicBezTo>
                    <a:pt x="2358" y="1334"/>
                    <a:pt x="2382" y="1144"/>
                    <a:pt x="2274" y="1025"/>
                  </a:cubicBezTo>
                  <a:lnTo>
                    <a:pt x="2143" y="894"/>
                  </a:lnTo>
                  <a:cubicBezTo>
                    <a:pt x="1560" y="310"/>
                    <a:pt x="798"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1796586" y="1390871"/>
              <a:ext cx="41833" cy="84026"/>
            </a:xfrm>
            <a:custGeom>
              <a:avLst/>
              <a:gdLst/>
              <a:ahLst/>
              <a:cxnLst/>
              <a:rect l="l" t="t" r="r" b="b"/>
              <a:pathLst>
                <a:path w="1275" h="2561" extrusionOk="0">
                  <a:moveTo>
                    <a:pt x="0" y="1"/>
                  </a:moveTo>
                  <a:lnTo>
                    <a:pt x="0" y="608"/>
                  </a:lnTo>
                  <a:cubicBezTo>
                    <a:pt x="369" y="608"/>
                    <a:pt x="667" y="905"/>
                    <a:pt x="667" y="1275"/>
                  </a:cubicBezTo>
                  <a:cubicBezTo>
                    <a:pt x="667" y="1644"/>
                    <a:pt x="369" y="1941"/>
                    <a:pt x="0" y="1941"/>
                  </a:cubicBezTo>
                  <a:lnTo>
                    <a:pt x="0" y="2560"/>
                  </a:lnTo>
                  <a:cubicBezTo>
                    <a:pt x="691" y="2560"/>
                    <a:pt x="1274" y="1977"/>
                    <a:pt x="1274" y="1275"/>
                  </a:cubicBezTo>
                  <a:cubicBezTo>
                    <a:pt x="1274" y="560"/>
                    <a:pt x="69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29"/>
          <p:cNvGrpSpPr/>
          <p:nvPr/>
        </p:nvGrpSpPr>
        <p:grpSpPr>
          <a:xfrm>
            <a:off x="5032838" y="3233924"/>
            <a:ext cx="365700" cy="336696"/>
            <a:chOff x="723863" y="1904249"/>
            <a:chExt cx="365700" cy="336696"/>
          </a:xfrm>
        </p:grpSpPr>
        <p:sp>
          <p:nvSpPr>
            <p:cNvPr id="229" name="Google Shape;229;p29"/>
            <p:cNvSpPr/>
            <p:nvPr/>
          </p:nvSpPr>
          <p:spPr>
            <a:xfrm>
              <a:off x="723863" y="1904249"/>
              <a:ext cx="365700" cy="336696"/>
            </a:xfrm>
            <a:custGeom>
              <a:avLst/>
              <a:gdLst/>
              <a:ahLst/>
              <a:cxnLst/>
              <a:rect l="l" t="t" r="r" b="b"/>
              <a:pathLst>
                <a:path w="11146" h="10262" extrusionOk="0">
                  <a:moveTo>
                    <a:pt x="4335" y="689"/>
                  </a:moveTo>
                  <a:lnTo>
                    <a:pt x="4335" y="689"/>
                  </a:lnTo>
                  <a:cubicBezTo>
                    <a:pt x="4061" y="963"/>
                    <a:pt x="3787" y="1320"/>
                    <a:pt x="3573" y="1713"/>
                  </a:cubicBezTo>
                  <a:cubicBezTo>
                    <a:pt x="3358" y="1630"/>
                    <a:pt x="3144" y="1534"/>
                    <a:pt x="2977" y="1439"/>
                  </a:cubicBezTo>
                  <a:cubicBezTo>
                    <a:pt x="3168" y="1284"/>
                    <a:pt x="3370" y="1141"/>
                    <a:pt x="3596" y="1022"/>
                  </a:cubicBezTo>
                  <a:cubicBezTo>
                    <a:pt x="3835" y="879"/>
                    <a:pt x="4085" y="784"/>
                    <a:pt x="4335" y="689"/>
                  </a:cubicBezTo>
                  <a:close/>
                  <a:moveTo>
                    <a:pt x="7311" y="689"/>
                  </a:moveTo>
                  <a:lnTo>
                    <a:pt x="7311" y="689"/>
                  </a:lnTo>
                  <a:cubicBezTo>
                    <a:pt x="7823" y="856"/>
                    <a:pt x="8276" y="1106"/>
                    <a:pt x="8716" y="1439"/>
                  </a:cubicBezTo>
                  <a:cubicBezTo>
                    <a:pt x="8538" y="1534"/>
                    <a:pt x="8323" y="1641"/>
                    <a:pt x="8085" y="1737"/>
                  </a:cubicBezTo>
                  <a:cubicBezTo>
                    <a:pt x="7871" y="1320"/>
                    <a:pt x="7609" y="963"/>
                    <a:pt x="7311" y="689"/>
                  </a:cubicBezTo>
                  <a:close/>
                  <a:moveTo>
                    <a:pt x="5621" y="487"/>
                  </a:moveTo>
                  <a:lnTo>
                    <a:pt x="5621" y="2070"/>
                  </a:lnTo>
                  <a:cubicBezTo>
                    <a:pt x="5037" y="2058"/>
                    <a:pt x="4466" y="1987"/>
                    <a:pt x="3977" y="1856"/>
                  </a:cubicBezTo>
                  <a:cubicBezTo>
                    <a:pt x="4394" y="1082"/>
                    <a:pt x="4978" y="582"/>
                    <a:pt x="5621" y="487"/>
                  </a:cubicBezTo>
                  <a:close/>
                  <a:moveTo>
                    <a:pt x="6049" y="487"/>
                  </a:moveTo>
                  <a:cubicBezTo>
                    <a:pt x="6692" y="570"/>
                    <a:pt x="7252" y="1082"/>
                    <a:pt x="7680" y="1856"/>
                  </a:cubicBezTo>
                  <a:cubicBezTo>
                    <a:pt x="7192" y="1987"/>
                    <a:pt x="6633" y="2058"/>
                    <a:pt x="6049" y="2070"/>
                  </a:cubicBezTo>
                  <a:lnTo>
                    <a:pt x="6049" y="487"/>
                  </a:lnTo>
                  <a:close/>
                  <a:moveTo>
                    <a:pt x="7883" y="2237"/>
                  </a:moveTo>
                  <a:cubicBezTo>
                    <a:pt x="8204" y="2987"/>
                    <a:pt x="8419" y="3904"/>
                    <a:pt x="8442" y="4916"/>
                  </a:cubicBezTo>
                  <a:lnTo>
                    <a:pt x="6049" y="4916"/>
                  </a:lnTo>
                  <a:lnTo>
                    <a:pt x="6049" y="2511"/>
                  </a:lnTo>
                  <a:cubicBezTo>
                    <a:pt x="6704" y="2487"/>
                    <a:pt x="7347" y="2403"/>
                    <a:pt x="7883" y="2237"/>
                  </a:cubicBezTo>
                  <a:close/>
                  <a:moveTo>
                    <a:pt x="9061" y="1701"/>
                  </a:moveTo>
                  <a:cubicBezTo>
                    <a:pt x="9395" y="2046"/>
                    <a:pt x="9716" y="2427"/>
                    <a:pt x="9954" y="2868"/>
                  </a:cubicBezTo>
                  <a:cubicBezTo>
                    <a:pt x="10312" y="3499"/>
                    <a:pt x="10490" y="4201"/>
                    <a:pt x="10514" y="4916"/>
                  </a:cubicBezTo>
                  <a:lnTo>
                    <a:pt x="8871" y="4916"/>
                  </a:lnTo>
                  <a:cubicBezTo>
                    <a:pt x="8847" y="3856"/>
                    <a:pt x="8633" y="2892"/>
                    <a:pt x="8276" y="2106"/>
                  </a:cubicBezTo>
                  <a:cubicBezTo>
                    <a:pt x="8573" y="1987"/>
                    <a:pt x="8835" y="1868"/>
                    <a:pt x="9061" y="1701"/>
                  </a:cubicBezTo>
                  <a:close/>
                  <a:moveTo>
                    <a:pt x="2620" y="1737"/>
                  </a:moveTo>
                  <a:cubicBezTo>
                    <a:pt x="2834" y="1880"/>
                    <a:pt x="3085" y="1999"/>
                    <a:pt x="3370" y="2118"/>
                  </a:cubicBezTo>
                  <a:cubicBezTo>
                    <a:pt x="3013" y="2904"/>
                    <a:pt x="2811" y="3892"/>
                    <a:pt x="2775" y="4928"/>
                  </a:cubicBezTo>
                  <a:lnTo>
                    <a:pt x="1168" y="4928"/>
                  </a:lnTo>
                  <a:cubicBezTo>
                    <a:pt x="1227" y="3725"/>
                    <a:pt x="1727" y="2582"/>
                    <a:pt x="2620" y="1737"/>
                  </a:cubicBezTo>
                  <a:close/>
                  <a:moveTo>
                    <a:pt x="3787" y="2249"/>
                  </a:moveTo>
                  <a:cubicBezTo>
                    <a:pt x="4323" y="2403"/>
                    <a:pt x="4954" y="2487"/>
                    <a:pt x="5621" y="2511"/>
                  </a:cubicBezTo>
                  <a:lnTo>
                    <a:pt x="5621" y="4928"/>
                  </a:lnTo>
                  <a:lnTo>
                    <a:pt x="3215" y="4928"/>
                  </a:lnTo>
                  <a:cubicBezTo>
                    <a:pt x="3251" y="3916"/>
                    <a:pt x="3466" y="2999"/>
                    <a:pt x="3787" y="2249"/>
                  </a:cubicBezTo>
                  <a:close/>
                  <a:moveTo>
                    <a:pt x="8442" y="5368"/>
                  </a:moveTo>
                  <a:cubicBezTo>
                    <a:pt x="8419" y="6380"/>
                    <a:pt x="8204" y="7297"/>
                    <a:pt x="7883" y="8047"/>
                  </a:cubicBezTo>
                  <a:cubicBezTo>
                    <a:pt x="7347" y="7892"/>
                    <a:pt x="6704" y="7809"/>
                    <a:pt x="6049" y="7785"/>
                  </a:cubicBezTo>
                  <a:lnTo>
                    <a:pt x="6049" y="5368"/>
                  </a:lnTo>
                  <a:close/>
                  <a:moveTo>
                    <a:pt x="5621" y="5380"/>
                  </a:moveTo>
                  <a:lnTo>
                    <a:pt x="5621" y="7785"/>
                  </a:lnTo>
                  <a:cubicBezTo>
                    <a:pt x="4954" y="7809"/>
                    <a:pt x="4323" y="7892"/>
                    <a:pt x="3787" y="8059"/>
                  </a:cubicBezTo>
                  <a:cubicBezTo>
                    <a:pt x="3466" y="7309"/>
                    <a:pt x="3251" y="6392"/>
                    <a:pt x="3227" y="5380"/>
                  </a:cubicBezTo>
                  <a:close/>
                  <a:moveTo>
                    <a:pt x="2775" y="5368"/>
                  </a:moveTo>
                  <a:cubicBezTo>
                    <a:pt x="2811" y="6416"/>
                    <a:pt x="3013" y="7392"/>
                    <a:pt x="3370" y="8178"/>
                  </a:cubicBezTo>
                  <a:cubicBezTo>
                    <a:pt x="3108" y="8273"/>
                    <a:pt x="2846" y="8404"/>
                    <a:pt x="2656" y="8535"/>
                  </a:cubicBezTo>
                  <a:cubicBezTo>
                    <a:pt x="2299" y="8202"/>
                    <a:pt x="1989" y="7821"/>
                    <a:pt x="1727" y="7368"/>
                  </a:cubicBezTo>
                  <a:cubicBezTo>
                    <a:pt x="1382" y="6737"/>
                    <a:pt x="1191" y="6047"/>
                    <a:pt x="1168" y="5368"/>
                  </a:cubicBezTo>
                  <a:close/>
                  <a:moveTo>
                    <a:pt x="10526" y="5368"/>
                  </a:moveTo>
                  <a:cubicBezTo>
                    <a:pt x="10514" y="5725"/>
                    <a:pt x="10454" y="6082"/>
                    <a:pt x="10347" y="6440"/>
                  </a:cubicBezTo>
                  <a:cubicBezTo>
                    <a:pt x="10097" y="7249"/>
                    <a:pt x="9633" y="7987"/>
                    <a:pt x="9026" y="8547"/>
                  </a:cubicBezTo>
                  <a:cubicBezTo>
                    <a:pt x="8823" y="8416"/>
                    <a:pt x="8573" y="8285"/>
                    <a:pt x="8299" y="8178"/>
                  </a:cubicBezTo>
                  <a:cubicBezTo>
                    <a:pt x="8657" y="7392"/>
                    <a:pt x="8859" y="6404"/>
                    <a:pt x="8895" y="5368"/>
                  </a:cubicBezTo>
                  <a:close/>
                  <a:moveTo>
                    <a:pt x="3561" y="8559"/>
                  </a:moveTo>
                  <a:cubicBezTo>
                    <a:pt x="3775" y="8940"/>
                    <a:pt x="4001" y="9261"/>
                    <a:pt x="4251" y="9511"/>
                  </a:cubicBezTo>
                  <a:cubicBezTo>
                    <a:pt x="3799" y="9357"/>
                    <a:pt x="3382" y="9130"/>
                    <a:pt x="3001" y="8833"/>
                  </a:cubicBezTo>
                  <a:cubicBezTo>
                    <a:pt x="3168" y="8726"/>
                    <a:pt x="3358" y="8654"/>
                    <a:pt x="3561" y="8559"/>
                  </a:cubicBezTo>
                  <a:close/>
                  <a:moveTo>
                    <a:pt x="8085" y="8583"/>
                  </a:moveTo>
                  <a:cubicBezTo>
                    <a:pt x="8311" y="8654"/>
                    <a:pt x="8502" y="8738"/>
                    <a:pt x="8669" y="8845"/>
                  </a:cubicBezTo>
                  <a:cubicBezTo>
                    <a:pt x="8490" y="8976"/>
                    <a:pt x="8299" y="9119"/>
                    <a:pt x="8085" y="9214"/>
                  </a:cubicBezTo>
                  <a:cubicBezTo>
                    <a:pt x="7871" y="9333"/>
                    <a:pt x="7633" y="9440"/>
                    <a:pt x="7383" y="9535"/>
                  </a:cubicBezTo>
                  <a:cubicBezTo>
                    <a:pt x="7645" y="9261"/>
                    <a:pt x="7883" y="8952"/>
                    <a:pt x="8085" y="8583"/>
                  </a:cubicBezTo>
                  <a:close/>
                  <a:moveTo>
                    <a:pt x="5621" y="8226"/>
                  </a:moveTo>
                  <a:lnTo>
                    <a:pt x="5621" y="9785"/>
                  </a:lnTo>
                  <a:lnTo>
                    <a:pt x="5501" y="9785"/>
                  </a:lnTo>
                  <a:cubicBezTo>
                    <a:pt x="4906" y="9654"/>
                    <a:pt x="4370" y="9154"/>
                    <a:pt x="3977" y="8440"/>
                  </a:cubicBezTo>
                  <a:cubicBezTo>
                    <a:pt x="4466" y="8309"/>
                    <a:pt x="5037" y="8237"/>
                    <a:pt x="5621" y="8226"/>
                  </a:cubicBezTo>
                  <a:close/>
                  <a:moveTo>
                    <a:pt x="6049" y="8202"/>
                  </a:moveTo>
                  <a:cubicBezTo>
                    <a:pt x="6633" y="8226"/>
                    <a:pt x="7192" y="8297"/>
                    <a:pt x="7692" y="8428"/>
                  </a:cubicBezTo>
                  <a:cubicBezTo>
                    <a:pt x="7287" y="9154"/>
                    <a:pt x="6752" y="9654"/>
                    <a:pt x="6168" y="9785"/>
                  </a:cubicBezTo>
                  <a:lnTo>
                    <a:pt x="6049" y="9785"/>
                  </a:lnTo>
                  <a:lnTo>
                    <a:pt x="6049" y="8202"/>
                  </a:lnTo>
                  <a:close/>
                  <a:moveTo>
                    <a:pt x="5832" y="1"/>
                  </a:moveTo>
                  <a:cubicBezTo>
                    <a:pt x="5002" y="1"/>
                    <a:pt x="4160" y="203"/>
                    <a:pt x="3382" y="629"/>
                  </a:cubicBezTo>
                  <a:cubicBezTo>
                    <a:pt x="918" y="1987"/>
                    <a:pt x="1" y="5106"/>
                    <a:pt x="1358" y="7583"/>
                  </a:cubicBezTo>
                  <a:cubicBezTo>
                    <a:pt x="2227" y="9142"/>
                    <a:pt x="3787" y="10083"/>
                    <a:pt x="5454" y="10214"/>
                  </a:cubicBezTo>
                  <a:cubicBezTo>
                    <a:pt x="5573" y="10238"/>
                    <a:pt x="5704" y="10262"/>
                    <a:pt x="5847" y="10262"/>
                  </a:cubicBezTo>
                  <a:cubicBezTo>
                    <a:pt x="5954" y="10262"/>
                    <a:pt x="6085" y="10238"/>
                    <a:pt x="6192" y="10214"/>
                  </a:cubicBezTo>
                  <a:cubicBezTo>
                    <a:pt x="6906" y="10166"/>
                    <a:pt x="7645" y="9964"/>
                    <a:pt x="8311" y="9595"/>
                  </a:cubicBezTo>
                  <a:cubicBezTo>
                    <a:pt x="9514" y="8940"/>
                    <a:pt x="10383" y="7845"/>
                    <a:pt x="10764" y="6535"/>
                  </a:cubicBezTo>
                  <a:cubicBezTo>
                    <a:pt x="11145" y="5249"/>
                    <a:pt x="10990" y="3856"/>
                    <a:pt x="10335" y="2653"/>
                  </a:cubicBezTo>
                  <a:cubicBezTo>
                    <a:pt x="9405" y="963"/>
                    <a:pt x="7645" y="1"/>
                    <a:pt x="58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915670" y="1904577"/>
              <a:ext cx="173893" cy="336368"/>
            </a:xfrm>
            <a:custGeom>
              <a:avLst/>
              <a:gdLst/>
              <a:ahLst/>
              <a:cxnLst/>
              <a:rect l="l" t="t" r="r" b="b"/>
              <a:pathLst>
                <a:path w="5300" h="10252" extrusionOk="0">
                  <a:moveTo>
                    <a:pt x="1465" y="667"/>
                  </a:moveTo>
                  <a:lnTo>
                    <a:pt x="1465" y="667"/>
                  </a:lnTo>
                  <a:cubicBezTo>
                    <a:pt x="1977" y="846"/>
                    <a:pt x="2453" y="1084"/>
                    <a:pt x="2870" y="1405"/>
                  </a:cubicBezTo>
                  <a:cubicBezTo>
                    <a:pt x="2692" y="1512"/>
                    <a:pt x="2477" y="1620"/>
                    <a:pt x="2239" y="1703"/>
                  </a:cubicBezTo>
                  <a:cubicBezTo>
                    <a:pt x="2025" y="1286"/>
                    <a:pt x="1763" y="953"/>
                    <a:pt x="1465" y="667"/>
                  </a:cubicBezTo>
                  <a:close/>
                  <a:moveTo>
                    <a:pt x="203" y="477"/>
                  </a:moveTo>
                  <a:cubicBezTo>
                    <a:pt x="846" y="560"/>
                    <a:pt x="1406" y="1072"/>
                    <a:pt x="1834" y="1846"/>
                  </a:cubicBezTo>
                  <a:cubicBezTo>
                    <a:pt x="1346" y="1977"/>
                    <a:pt x="787" y="2048"/>
                    <a:pt x="203" y="2060"/>
                  </a:cubicBezTo>
                  <a:lnTo>
                    <a:pt x="203" y="477"/>
                  </a:lnTo>
                  <a:close/>
                  <a:moveTo>
                    <a:pt x="2037" y="2227"/>
                  </a:moveTo>
                  <a:cubicBezTo>
                    <a:pt x="2358" y="2977"/>
                    <a:pt x="2573" y="3894"/>
                    <a:pt x="2596" y="4906"/>
                  </a:cubicBezTo>
                  <a:lnTo>
                    <a:pt x="203" y="4906"/>
                  </a:lnTo>
                  <a:lnTo>
                    <a:pt x="203" y="2501"/>
                  </a:lnTo>
                  <a:cubicBezTo>
                    <a:pt x="858" y="2477"/>
                    <a:pt x="1501" y="2393"/>
                    <a:pt x="2037" y="2227"/>
                  </a:cubicBezTo>
                  <a:close/>
                  <a:moveTo>
                    <a:pt x="3215" y="1703"/>
                  </a:moveTo>
                  <a:cubicBezTo>
                    <a:pt x="3549" y="2036"/>
                    <a:pt x="3870" y="2417"/>
                    <a:pt x="4108" y="2858"/>
                  </a:cubicBezTo>
                  <a:cubicBezTo>
                    <a:pt x="4466" y="3489"/>
                    <a:pt x="4644" y="4191"/>
                    <a:pt x="4668" y="4906"/>
                  </a:cubicBezTo>
                  <a:lnTo>
                    <a:pt x="3025" y="4906"/>
                  </a:lnTo>
                  <a:lnTo>
                    <a:pt x="3025" y="4918"/>
                  </a:lnTo>
                  <a:cubicBezTo>
                    <a:pt x="3001" y="3870"/>
                    <a:pt x="2787" y="2894"/>
                    <a:pt x="2430" y="2108"/>
                  </a:cubicBezTo>
                  <a:cubicBezTo>
                    <a:pt x="2727" y="1989"/>
                    <a:pt x="2989" y="1870"/>
                    <a:pt x="3215" y="1703"/>
                  </a:cubicBezTo>
                  <a:close/>
                  <a:moveTo>
                    <a:pt x="2596" y="5358"/>
                  </a:moveTo>
                  <a:cubicBezTo>
                    <a:pt x="2573" y="6370"/>
                    <a:pt x="2358" y="7287"/>
                    <a:pt x="2037" y="8037"/>
                  </a:cubicBezTo>
                  <a:cubicBezTo>
                    <a:pt x="1501" y="7882"/>
                    <a:pt x="858" y="7775"/>
                    <a:pt x="203" y="7763"/>
                  </a:cubicBezTo>
                  <a:lnTo>
                    <a:pt x="203" y="5358"/>
                  </a:lnTo>
                  <a:close/>
                  <a:moveTo>
                    <a:pt x="4668" y="5370"/>
                  </a:moveTo>
                  <a:cubicBezTo>
                    <a:pt x="4656" y="5715"/>
                    <a:pt x="4597" y="6072"/>
                    <a:pt x="4489" y="6430"/>
                  </a:cubicBezTo>
                  <a:cubicBezTo>
                    <a:pt x="4251" y="7263"/>
                    <a:pt x="3787" y="7966"/>
                    <a:pt x="3168" y="8549"/>
                  </a:cubicBezTo>
                  <a:cubicBezTo>
                    <a:pt x="2954" y="8418"/>
                    <a:pt x="2715" y="8287"/>
                    <a:pt x="2442" y="8180"/>
                  </a:cubicBezTo>
                  <a:cubicBezTo>
                    <a:pt x="2799" y="7394"/>
                    <a:pt x="3001" y="6406"/>
                    <a:pt x="3037" y="5370"/>
                  </a:cubicBezTo>
                  <a:close/>
                  <a:moveTo>
                    <a:pt x="2239" y="8573"/>
                  </a:moveTo>
                  <a:cubicBezTo>
                    <a:pt x="2465" y="8644"/>
                    <a:pt x="2656" y="8728"/>
                    <a:pt x="2823" y="8835"/>
                  </a:cubicBezTo>
                  <a:cubicBezTo>
                    <a:pt x="2644" y="8966"/>
                    <a:pt x="2453" y="9109"/>
                    <a:pt x="2239" y="9204"/>
                  </a:cubicBezTo>
                  <a:cubicBezTo>
                    <a:pt x="2025" y="9323"/>
                    <a:pt x="1787" y="9430"/>
                    <a:pt x="1537" y="9525"/>
                  </a:cubicBezTo>
                  <a:cubicBezTo>
                    <a:pt x="1799" y="9251"/>
                    <a:pt x="2037" y="8942"/>
                    <a:pt x="2239" y="8573"/>
                  </a:cubicBezTo>
                  <a:close/>
                  <a:moveTo>
                    <a:pt x="203" y="8192"/>
                  </a:moveTo>
                  <a:cubicBezTo>
                    <a:pt x="787" y="8216"/>
                    <a:pt x="1346" y="8287"/>
                    <a:pt x="1846" y="8418"/>
                  </a:cubicBezTo>
                  <a:cubicBezTo>
                    <a:pt x="1441" y="9144"/>
                    <a:pt x="906" y="9644"/>
                    <a:pt x="322" y="9775"/>
                  </a:cubicBezTo>
                  <a:lnTo>
                    <a:pt x="203" y="9775"/>
                  </a:lnTo>
                  <a:lnTo>
                    <a:pt x="203" y="8192"/>
                  </a:lnTo>
                  <a:close/>
                  <a:moveTo>
                    <a:pt x="1" y="0"/>
                  </a:moveTo>
                  <a:lnTo>
                    <a:pt x="1" y="10252"/>
                  </a:lnTo>
                  <a:cubicBezTo>
                    <a:pt x="108" y="10252"/>
                    <a:pt x="239" y="10240"/>
                    <a:pt x="334" y="10204"/>
                  </a:cubicBezTo>
                  <a:cubicBezTo>
                    <a:pt x="1049" y="10156"/>
                    <a:pt x="1787" y="9954"/>
                    <a:pt x="2453" y="9585"/>
                  </a:cubicBezTo>
                  <a:cubicBezTo>
                    <a:pt x="3656" y="8930"/>
                    <a:pt x="4513" y="7835"/>
                    <a:pt x="4906" y="6525"/>
                  </a:cubicBezTo>
                  <a:cubicBezTo>
                    <a:pt x="5299" y="5215"/>
                    <a:pt x="5144" y="3834"/>
                    <a:pt x="4478" y="2632"/>
                  </a:cubicBezTo>
                  <a:cubicBezTo>
                    <a:pt x="3549" y="965"/>
                    <a:pt x="181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0"/>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rgbClr val="595959"/>
                </a:solidFill>
              </a:rPr>
              <a:t>Related Work</a:t>
            </a:r>
            <a:endParaRPr>
              <a:solidFill>
                <a:srgbClr val="595959"/>
              </a:solidFill>
            </a:endParaRPr>
          </a:p>
        </p:txBody>
      </p:sp>
      <p:grpSp>
        <p:nvGrpSpPr>
          <p:cNvPr id="236" name="Google Shape;236;p30"/>
          <p:cNvGrpSpPr/>
          <p:nvPr/>
        </p:nvGrpSpPr>
        <p:grpSpPr>
          <a:xfrm>
            <a:off x="6810922" y="3705183"/>
            <a:ext cx="1753141" cy="829763"/>
            <a:chOff x="6266225" y="3276600"/>
            <a:chExt cx="2297695" cy="1087500"/>
          </a:xfrm>
        </p:grpSpPr>
        <p:sp>
          <p:nvSpPr>
            <p:cNvPr id="237" name="Google Shape;237;p30"/>
            <p:cNvSpPr/>
            <p:nvPr/>
          </p:nvSpPr>
          <p:spPr>
            <a:xfrm>
              <a:off x="6675120" y="3276600"/>
              <a:ext cx="1888800" cy="1087500"/>
            </a:xfrm>
            <a:prstGeom prst="roundRect">
              <a:avLst>
                <a:gd name="adj" fmla="val 16667"/>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30"/>
            <p:cNvGrpSpPr/>
            <p:nvPr/>
          </p:nvGrpSpPr>
          <p:grpSpPr>
            <a:xfrm>
              <a:off x="6266225" y="3325250"/>
              <a:ext cx="915625" cy="898650"/>
              <a:chOff x="6266225" y="3325250"/>
              <a:chExt cx="915625" cy="898650"/>
            </a:xfrm>
          </p:grpSpPr>
          <p:sp>
            <p:nvSpPr>
              <p:cNvPr id="239" name="Google Shape;239;p30"/>
              <p:cNvSpPr/>
              <p:nvPr/>
            </p:nvSpPr>
            <p:spPr>
              <a:xfrm>
                <a:off x="6277250" y="3437750"/>
                <a:ext cx="774825" cy="775125"/>
              </a:xfrm>
              <a:custGeom>
                <a:avLst/>
                <a:gdLst/>
                <a:ahLst/>
                <a:cxnLst/>
                <a:rect l="l" t="t" r="r" b="b"/>
                <a:pathLst>
                  <a:path w="30993" h="31005" extrusionOk="0">
                    <a:moveTo>
                      <a:pt x="3013" y="1"/>
                    </a:moveTo>
                    <a:cubicBezTo>
                      <a:pt x="1358" y="1"/>
                      <a:pt x="0" y="1334"/>
                      <a:pt x="0" y="3001"/>
                    </a:cubicBezTo>
                    <a:lnTo>
                      <a:pt x="0" y="27992"/>
                    </a:lnTo>
                    <a:cubicBezTo>
                      <a:pt x="0" y="29647"/>
                      <a:pt x="1346" y="31005"/>
                      <a:pt x="3013" y="31005"/>
                    </a:cubicBezTo>
                    <a:lnTo>
                      <a:pt x="27980" y="31005"/>
                    </a:lnTo>
                    <a:cubicBezTo>
                      <a:pt x="29635" y="31005"/>
                      <a:pt x="30992" y="29659"/>
                      <a:pt x="30992" y="27992"/>
                    </a:cubicBezTo>
                    <a:lnTo>
                      <a:pt x="30992" y="3001"/>
                    </a:lnTo>
                    <a:cubicBezTo>
                      <a:pt x="30992" y="1358"/>
                      <a:pt x="29647" y="1"/>
                      <a:pt x="279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6266225" y="3426450"/>
                <a:ext cx="797450" cy="797450"/>
              </a:xfrm>
              <a:custGeom>
                <a:avLst/>
                <a:gdLst/>
                <a:ahLst/>
                <a:cxnLst/>
                <a:rect l="l" t="t" r="r" b="b"/>
                <a:pathLst>
                  <a:path w="31898" h="31898" extrusionOk="0">
                    <a:moveTo>
                      <a:pt x="28421" y="893"/>
                    </a:moveTo>
                    <a:cubicBezTo>
                      <a:pt x="29838" y="893"/>
                      <a:pt x="30981" y="2048"/>
                      <a:pt x="30981" y="3453"/>
                    </a:cubicBezTo>
                    <a:lnTo>
                      <a:pt x="30981" y="28444"/>
                    </a:lnTo>
                    <a:cubicBezTo>
                      <a:pt x="30981" y="29861"/>
                      <a:pt x="29838" y="31004"/>
                      <a:pt x="28421" y="31004"/>
                    </a:cubicBezTo>
                    <a:lnTo>
                      <a:pt x="3454" y="31004"/>
                    </a:lnTo>
                    <a:cubicBezTo>
                      <a:pt x="2037" y="31004"/>
                      <a:pt x="894" y="29861"/>
                      <a:pt x="894" y="28444"/>
                    </a:cubicBezTo>
                    <a:lnTo>
                      <a:pt x="894" y="3453"/>
                    </a:lnTo>
                    <a:cubicBezTo>
                      <a:pt x="894" y="2048"/>
                      <a:pt x="2037" y="893"/>
                      <a:pt x="3454" y="893"/>
                    </a:cubicBezTo>
                    <a:close/>
                    <a:moveTo>
                      <a:pt x="3454" y="0"/>
                    </a:moveTo>
                    <a:cubicBezTo>
                      <a:pt x="1549" y="0"/>
                      <a:pt x="1" y="1548"/>
                      <a:pt x="1" y="3453"/>
                    </a:cubicBezTo>
                    <a:lnTo>
                      <a:pt x="1" y="28444"/>
                    </a:lnTo>
                    <a:cubicBezTo>
                      <a:pt x="1" y="30349"/>
                      <a:pt x="1549" y="31897"/>
                      <a:pt x="3454" y="31897"/>
                    </a:cubicBezTo>
                    <a:lnTo>
                      <a:pt x="28421" y="31897"/>
                    </a:lnTo>
                    <a:cubicBezTo>
                      <a:pt x="30326" y="31897"/>
                      <a:pt x="31874" y="30349"/>
                      <a:pt x="31874" y="28444"/>
                    </a:cubicBezTo>
                    <a:lnTo>
                      <a:pt x="31874" y="3453"/>
                    </a:lnTo>
                    <a:cubicBezTo>
                      <a:pt x="31898" y="1548"/>
                      <a:pt x="30326" y="0"/>
                      <a:pt x="284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6356125" y="3671425"/>
                <a:ext cx="603975" cy="390550"/>
              </a:xfrm>
              <a:custGeom>
                <a:avLst/>
                <a:gdLst/>
                <a:ahLst/>
                <a:cxnLst/>
                <a:rect l="l" t="t" r="r" b="b"/>
                <a:pathLst>
                  <a:path w="24159" h="15622" extrusionOk="0">
                    <a:moveTo>
                      <a:pt x="882" y="0"/>
                    </a:moveTo>
                    <a:cubicBezTo>
                      <a:pt x="405" y="0"/>
                      <a:pt x="0" y="381"/>
                      <a:pt x="0" y="881"/>
                    </a:cubicBezTo>
                    <a:lnTo>
                      <a:pt x="0" y="14752"/>
                    </a:lnTo>
                    <a:cubicBezTo>
                      <a:pt x="0" y="15228"/>
                      <a:pt x="393" y="15621"/>
                      <a:pt x="882" y="15621"/>
                    </a:cubicBezTo>
                    <a:lnTo>
                      <a:pt x="23265" y="15621"/>
                    </a:lnTo>
                    <a:cubicBezTo>
                      <a:pt x="23753" y="15621"/>
                      <a:pt x="24158" y="15228"/>
                      <a:pt x="24146" y="14752"/>
                    </a:cubicBezTo>
                    <a:lnTo>
                      <a:pt x="24146" y="881"/>
                    </a:lnTo>
                    <a:cubicBezTo>
                      <a:pt x="24146" y="405"/>
                      <a:pt x="23753" y="0"/>
                      <a:pt x="232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0"/>
              <p:cNvSpPr/>
              <p:nvPr/>
            </p:nvSpPr>
            <p:spPr>
              <a:xfrm>
                <a:off x="6379925" y="3671125"/>
                <a:ext cx="547725" cy="248550"/>
              </a:xfrm>
              <a:custGeom>
                <a:avLst/>
                <a:gdLst/>
                <a:ahLst/>
                <a:cxnLst/>
                <a:rect l="l" t="t" r="r" b="b"/>
                <a:pathLst>
                  <a:path w="21909" h="9942" extrusionOk="0">
                    <a:moveTo>
                      <a:pt x="1132" y="0"/>
                    </a:moveTo>
                    <a:cubicBezTo>
                      <a:pt x="715" y="0"/>
                      <a:pt x="346" y="131"/>
                      <a:pt x="1" y="310"/>
                    </a:cubicBezTo>
                    <a:lnTo>
                      <a:pt x="11110" y="9942"/>
                    </a:lnTo>
                    <a:lnTo>
                      <a:pt x="21908" y="131"/>
                    </a:lnTo>
                    <a:cubicBezTo>
                      <a:pt x="21658" y="36"/>
                      <a:pt x="21397" y="0"/>
                      <a:pt x="21111" y="0"/>
                    </a:cubicBezTo>
                    <a:close/>
                  </a:path>
                </a:pathLst>
              </a:custGeom>
              <a:solidFill>
                <a:srgbClr val="FF8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6379925" y="3671125"/>
                <a:ext cx="547725" cy="248550"/>
              </a:xfrm>
              <a:custGeom>
                <a:avLst/>
                <a:gdLst/>
                <a:ahLst/>
                <a:cxnLst/>
                <a:rect l="l" t="t" r="r" b="b"/>
                <a:pathLst>
                  <a:path w="21909" h="9942" extrusionOk="0">
                    <a:moveTo>
                      <a:pt x="1132" y="0"/>
                    </a:moveTo>
                    <a:cubicBezTo>
                      <a:pt x="715" y="0"/>
                      <a:pt x="346" y="131"/>
                      <a:pt x="1" y="310"/>
                    </a:cubicBezTo>
                    <a:lnTo>
                      <a:pt x="11110" y="9942"/>
                    </a:lnTo>
                    <a:lnTo>
                      <a:pt x="21908" y="131"/>
                    </a:lnTo>
                    <a:cubicBezTo>
                      <a:pt x="21658" y="36"/>
                      <a:pt x="21397" y="0"/>
                      <a:pt x="21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6792200" y="3700000"/>
                <a:ext cx="167900" cy="290225"/>
              </a:xfrm>
              <a:custGeom>
                <a:avLst/>
                <a:gdLst/>
                <a:ahLst/>
                <a:cxnLst/>
                <a:rect l="l" t="t" r="r" b="b"/>
                <a:pathLst>
                  <a:path w="6716" h="11609" extrusionOk="0">
                    <a:moveTo>
                      <a:pt x="6572" y="0"/>
                    </a:moveTo>
                    <a:lnTo>
                      <a:pt x="0" y="5965"/>
                    </a:lnTo>
                    <a:lnTo>
                      <a:pt x="6715" y="11609"/>
                    </a:lnTo>
                    <a:lnTo>
                      <a:pt x="6715" y="583"/>
                    </a:lnTo>
                    <a:cubicBezTo>
                      <a:pt x="6715" y="369"/>
                      <a:pt x="6656" y="179"/>
                      <a:pt x="6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6356125" y="3709225"/>
                <a:ext cx="162850" cy="284875"/>
              </a:xfrm>
              <a:custGeom>
                <a:avLst/>
                <a:gdLst/>
                <a:ahLst/>
                <a:cxnLst/>
                <a:rect l="l" t="t" r="r" b="b"/>
                <a:pathLst>
                  <a:path w="6514" h="11395" extrusionOk="0">
                    <a:moveTo>
                      <a:pt x="48" y="0"/>
                    </a:moveTo>
                    <a:cubicBezTo>
                      <a:pt x="36" y="60"/>
                      <a:pt x="0" y="119"/>
                      <a:pt x="0" y="203"/>
                    </a:cubicBezTo>
                    <a:lnTo>
                      <a:pt x="0" y="11394"/>
                    </a:lnTo>
                    <a:lnTo>
                      <a:pt x="6513" y="5620"/>
                    </a:lnTo>
                    <a:lnTo>
                      <a:pt x="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6362975" y="3875000"/>
                <a:ext cx="592350" cy="187550"/>
              </a:xfrm>
              <a:custGeom>
                <a:avLst/>
                <a:gdLst/>
                <a:ahLst/>
                <a:cxnLst/>
                <a:rect l="l" t="t" r="r" b="b"/>
                <a:pathLst>
                  <a:path w="23694" h="7502" extrusionOk="0">
                    <a:moveTo>
                      <a:pt x="16038" y="1"/>
                    </a:moveTo>
                    <a:lnTo>
                      <a:pt x="11811" y="3835"/>
                    </a:lnTo>
                    <a:lnTo>
                      <a:pt x="7394" y="13"/>
                    </a:lnTo>
                    <a:lnTo>
                      <a:pt x="0" y="6573"/>
                    </a:lnTo>
                    <a:cubicBezTo>
                      <a:pt x="358" y="7109"/>
                      <a:pt x="1012" y="7502"/>
                      <a:pt x="1810" y="7502"/>
                    </a:cubicBezTo>
                    <a:lnTo>
                      <a:pt x="21789" y="7502"/>
                    </a:lnTo>
                    <a:cubicBezTo>
                      <a:pt x="22634" y="7502"/>
                      <a:pt x="23360" y="7061"/>
                      <a:pt x="23694" y="6454"/>
                    </a:cubicBezTo>
                    <a:lnTo>
                      <a:pt x="160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6729375" y="3325250"/>
                <a:ext cx="452475" cy="495600"/>
              </a:xfrm>
              <a:custGeom>
                <a:avLst/>
                <a:gdLst/>
                <a:ahLst/>
                <a:cxnLst/>
                <a:rect l="l" t="t" r="r" b="b"/>
                <a:pathLst>
                  <a:path w="18099" h="19824" extrusionOk="0">
                    <a:moveTo>
                      <a:pt x="9002" y="0"/>
                    </a:moveTo>
                    <a:cubicBezTo>
                      <a:pt x="7692" y="917"/>
                      <a:pt x="5966" y="1667"/>
                      <a:pt x="4001" y="2131"/>
                    </a:cubicBezTo>
                    <a:cubicBezTo>
                      <a:pt x="2681" y="2430"/>
                      <a:pt x="1394" y="2584"/>
                      <a:pt x="194" y="2584"/>
                    </a:cubicBezTo>
                    <a:cubicBezTo>
                      <a:pt x="149" y="2584"/>
                      <a:pt x="105" y="2584"/>
                      <a:pt x="60" y="2584"/>
                    </a:cubicBezTo>
                    <a:cubicBezTo>
                      <a:pt x="37" y="2703"/>
                      <a:pt x="1" y="2834"/>
                      <a:pt x="1" y="2965"/>
                    </a:cubicBezTo>
                    <a:cubicBezTo>
                      <a:pt x="1" y="17419"/>
                      <a:pt x="9050" y="19824"/>
                      <a:pt x="9050" y="19824"/>
                    </a:cubicBezTo>
                    <a:cubicBezTo>
                      <a:pt x="9050" y="19824"/>
                      <a:pt x="18098" y="17419"/>
                      <a:pt x="18098" y="2965"/>
                    </a:cubicBezTo>
                    <a:cubicBezTo>
                      <a:pt x="18098" y="2834"/>
                      <a:pt x="18075" y="2703"/>
                      <a:pt x="18039" y="2584"/>
                    </a:cubicBezTo>
                    <a:cubicBezTo>
                      <a:pt x="17987" y="2584"/>
                      <a:pt x="17935" y="2585"/>
                      <a:pt x="17884" y="2585"/>
                    </a:cubicBezTo>
                    <a:cubicBezTo>
                      <a:pt x="16679" y="2585"/>
                      <a:pt x="15399" y="2451"/>
                      <a:pt x="14098" y="2131"/>
                    </a:cubicBezTo>
                    <a:cubicBezTo>
                      <a:pt x="12133" y="1667"/>
                      <a:pt x="10407" y="905"/>
                      <a:pt x="9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6878500" y="3493125"/>
                <a:ext cx="172675" cy="126225"/>
              </a:xfrm>
              <a:custGeom>
                <a:avLst/>
                <a:gdLst/>
                <a:ahLst/>
                <a:cxnLst/>
                <a:rect l="l" t="t" r="r" b="b"/>
                <a:pathLst>
                  <a:path w="6907" h="5049" fill="none" extrusionOk="0">
                    <a:moveTo>
                      <a:pt x="1" y="2620"/>
                    </a:moveTo>
                    <a:lnTo>
                      <a:pt x="2620" y="5048"/>
                    </a:lnTo>
                    <a:lnTo>
                      <a:pt x="6907" y="0"/>
                    </a:lnTo>
                  </a:path>
                </a:pathLst>
              </a:custGeom>
              <a:noFill/>
              <a:ln w="14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9" name="Google Shape;249;p30"/>
          <p:cNvGrpSpPr/>
          <p:nvPr/>
        </p:nvGrpSpPr>
        <p:grpSpPr>
          <a:xfrm>
            <a:off x="4692891" y="2488569"/>
            <a:ext cx="1728386" cy="829763"/>
            <a:chOff x="3490300" y="1484200"/>
            <a:chExt cx="2265250" cy="1087500"/>
          </a:xfrm>
        </p:grpSpPr>
        <p:sp>
          <p:nvSpPr>
            <p:cNvPr id="250" name="Google Shape;250;p30"/>
            <p:cNvSpPr/>
            <p:nvPr/>
          </p:nvSpPr>
          <p:spPr>
            <a:xfrm>
              <a:off x="3866750" y="1484200"/>
              <a:ext cx="1888800" cy="1087500"/>
            </a:xfrm>
            <a:prstGeom prst="roundRect">
              <a:avLst>
                <a:gd name="adj" fmla="val 16667"/>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30"/>
            <p:cNvGrpSpPr/>
            <p:nvPr/>
          </p:nvGrpSpPr>
          <p:grpSpPr>
            <a:xfrm>
              <a:off x="3490300" y="1629888"/>
              <a:ext cx="797425" cy="797150"/>
              <a:chOff x="3490300" y="1629888"/>
              <a:chExt cx="797425" cy="797150"/>
            </a:xfrm>
          </p:grpSpPr>
          <p:sp>
            <p:nvSpPr>
              <p:cNvPr id="252" name="Google Shape;252;p30"/>
              <p:cNvSpPr/>
              <p:nvPr/>
            </p:nvSpPr>
            <p:spPr>
              <a:xfrm>
                <a:off x="3501300" y="1641188"/>
                <a:ext cx="774825" cy="774825"/>
              </a:xfrm>
              <a:custGeom>
                <a:avLst/>
                <a:gdLst/>
                <a:ahLst/>
                <a:cxnLst/>
                <a:rect l="l" t="t" r="r" b="b"/>
                <a:pathLst>
                  <a:path w="30993" h="30993" extrusionOk="0">
                    <a:moveTo>
                      <a:pt x="3013" y="1"/>
                    </a:moveTo>
                    <a:cubicBezTo>
                      <a:pt x="1358" y="1"/>
                      <a:pt x="1" y="1334"/>
                      <a:pt x="1" y="3001"/>
                    </a:cubicBezTo>
                    <a:lnTo>
                      <a:pt x="1" y="27992"/>
                    </a:lnTo>
                    <a:cubicBezTo>
                      <a:pt x="1" y="29647"/>
                      <a:pt x="1346" y="30993"/>
                      <a:pt x="3013" y="30993"/>
                    </a:cubicBezTo>
                    <a:lnTo>
                      <a:pt x="3013" y="30981"/>
                    </a:lnTo>
                    <a:lnTo>
                      <a:pt x="27980" y="30981"/>
                    </a:lnTo>
                    <a:cubicBezTo>
                      <a:pt x="29635" y="30981"/>
                      <a:pt x="30993" y="29647"/>
                      <a:pt x="30993" y="27980"/>
                    </a:cubicBezTo>
                    <a:lnTo>
                      <a:pt x="30993" y="3001"/>
                    </a:lnTo>
                    <a:cubicBezTo>
                      <a:pt x="30993" y="1358"/>
                      <a:pt x="29659" y="1"/>
                      <a:pt x="279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0"/>
              <p:cNvSpPr/>
              <p:nvPr/>
            </p:nvSpPr>
            <p:spPr>
              <a:xfrm>
                <a:off x="3490300" y="1629888"/>
                <a:ext cx="797425" cy="797150"/>
              </a:xfrm>
              <a:custGeom>
                <a:avLst/>
                <a:gdLst/>
                <a:ahLst/>
                <a:cxnLst/>
                <a:rect l="l" t="t" r="r" b="b"/>
                <a:pathLst>
                  <a:path w="31897" h="31886" extrusionOk="0">
                    <a:moveTo>
                      <a:pt x="28432" y="893"/>
                    </a:moveTo>
                    <a:cubicBezTo>
                      <a:pt x="29837" y="893"/>
                      <a:pt x="30992" y="2048"/>
                      <a:pt x="30992" y="3453"/>
                    </a:cubicBezTo>
                    <a:lnTo>
                      <a:pt x="30992" y="28432"/>
                    </a:lnTo>
                    <a:cubicBezTo>
                      <a:pt x="30992" y="29849"/>
                      <a:pt x="29837" y="30992"/>
                      <a:pt x="28432" y="30992"/>
                    </a:cubicBezTo>
                    <a:lnTo>
                      <a:pt x="3453" y="30992"/>
                    </a:lnTo>
                    <a:cubicBezTo>
                      <a:pt x="2036" y="30992"/>
                      <a:pt x="893" y="29849"/>
                      <a:pt x="893" y="28432"/>
                    </a:cubicBezTo>
                    <a:lnTo>
                      <a:pt x="893" y="3453"/>
                    </a:lnTo>
                    <a:cubicBezTo>
                      <a:pt x="893" y="2048"/>
                      <a:pt x="2036" y="893"/>
                      <a:pt x="3453" y="893"/>
                    </a:cubicBezTo>
                    <a:close/>
                    <a:moveTo>
                      <a:pt x="3453" y="0"/>
                    </a:moveTo>
                    <a:cubicBezTo>
                      <a:pt x="1548" y="0"/>
                      <a:pt x="0" y="1548"/>
                      <a:pt x="0" y="3453"/>
                    </a:cubicBezTo>
                    <a:lnTo>
                      <a:pt x="0" y="28432"/>
                    </a:lnTo>
                    <a:cubicBezTo>
                      <a:pt x="0" y="30337"/>
                      <a:pt x="1548" y="31885"/>
                      <a:pt x="3453" y="31885"/>
                    </a:cubicBezTo>
                    <a:lnTo>
                      <a:pt x="28420" y="31885"/>
                    </a:lnTo>
                    <a:cubicBezTo>
                      <a:pt x="30325" y="31885"/>
                      <a:pt x="31885" y="30337"/>
                      <a:pt x="31885" y="28432"/>
                    </a:cubicBezTo>
                    <a:lnTo>
                      <a:pt x="31885" y="3453"/>
                    </a:lnTo>
                    <a:cubicBezTo>
                      <a:pt x="31897" y="1548"/>
                      <a:pt x="30337" y="0"/>
                      <a:pt x="28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0"/>
              <p:cNvSpPr/>
              <p:nvPr/>
            </p:nvSpPr>
            <p:spPr>
              <a:xfrm>
                <a:off x="3571850" y="1818288"/>
                <a:ext cx="287550" cy="296500"/>
              </a:xfrm>
              <a:custGeom>
                <a:avLst/>
                <a:gdLst/>
                <a:ahLst/>
                <a:cxnLst/>
                <a:rect l="l" t="t" r="r" b="b"/>
                <a:pathLst>
                  <a:path w="11502" h="11860" extrusionOk="0">
                    <a:moveTo>
                      <a:pt x="1084" y="1"/>
                    </a:moveTo>
                    <a:cubicBezTo>
                      <a:pt x="489" y="1"/>
                      <a:pt x="0" y="489"/>
                      <a:pt x="0" y="1084"/>
                    </a:cubicBezTo>
                    <a:lnTo>
                      <a:pt x="0" y="11860"/>
                    </a:lnTo>
                    <a:lnTo>
                      <a:pt x="11502" y="11860"/>
                    </a:lnTo>
                    <a:lnTo>
                      <a:pt x="11502" y="1084"/>
                    </a:lnTo>
                    <a:cubicBezTo>
                      <a:pt x="11502" y="489"/>
                      <a:pt x="11014" y="1"/>
                      <a:pt x="104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0"/>
              <p:cNvSpPr/>
              <p:nvPr/>
            </p:nvSpPr>
            <p:spPr>
              <a:xfrm>
                <a:off x="3648650" y="1853138"/>
                <a:ext cx="133375" cy="133350"/>
              </a:xfrm>
              <a:custGeom>
                <a:avLst/>
                <a:gdLst/>
                <a:ahLst/>
                <a:cxnLst/>
                <a:rect l="l" t="t" r="r" b="b"/>
                <a:pathLst>
                  <a:path w="5335" h="5334" extrusionOk="0">
                    <a:moveTo>
                      <a:pt x="2667" y="0"/>
                    </a:moveTo>
                    <a:cubicBezTo>
                      <a:pt x="1203" y="0"/>
                      <a:pt x="0" y="1191"/>
                      <a:pt x="0" y="2667"/>
                    </a:cubicBezTo>
                    <a:cubicBezTo>
                      <a:pt x="0" y="4143"/>
                      <a:pt x="1203" y="5334"/>
                      <a:pt x="2667" y="5334"/>
                    </a:cubicBezTo>
                    <a:cubicBezTo>
                      <a:pt x="4144" y="5334"/>
                      <a:pt x="5334" y="4143"/>
                      <a:pt x="5334" y="2667"/>
                    </a:cubicBezTo>
                    <a:cubicBezTo>
                      <a:pt x="5334" y="1191"/>
                      <a:pt x="4144" y="0"/>
                      <a:pt x="2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0"/>
              <p:cNvSpPr/>
              <p:nvPr/>
            </p:nvSpPr>
            <p:spPr>
              <a:xfrm>
                <a:off x="3622450" y="2010288"/>
                <a:ext cx="186050" cy="78600"/>
              </a:xfrm>
              <a:custGeom>
                <a:avLst/>
                <a:gdLst/>
                <a:ahLst/>
                <a:cxnLst/>
                <a:rect l="l" t="t" r="r" b="b"/>
                <a:pathLst>
                  <a:path w="7442" h="3144" extrusionOk="0">
                    <a:moveTo>
                      <a:pt x="3144" y="0"/>
                    </a:moveTo>
                    <a:cubicBezTo>
                      <a:pt x="1394" y="0"/>
                      <a:pt x="0" y="1417"/>
                      <a:pt x="0" y="3144"/>
                    </a:cubicBezTo>
                    <a:lnTo>
                      <a:pt x="7442" y="3144"/>
                    </a:lnTo>
                    <a:cubicBezTo>
                      <a:pt x="7442" y="1394"/>
                      <a:pt x="6037" y="0"/>
                      <a:pt x="4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0"/>
              <p:cNvSpPr/>
              <p:nvPr/>
            </p:nvSpPr>
            <p:spPr>
              <a:xfrm>
                <a:off x="3515000" y="1652213"/>
                <a:ext cx="747725" cy="114025"/>
              </a:xfrm>
              <a:custGeom>
                <a:avLst/>
                <a:gdLst/>
                <a:ahLst/>
                <a:cxnLst/>
                <a:rect l="l" t="t" r="r" b="b"/>
                <a:pathLst>
                  <a:path w="29909" h="4561" extrusionOk="0">
                    <a:moveTo>
                      <a:pt x="5489" y="0"/>
                    </a:moveTo>
                    <a:cubicBezTo>
                      <a:pt x="2751" y="0"/>
                      <a:pt x="488" y="1965"/>
                      <a:pt x="0" y="4560"/>
                    </a:cubicBezTo>
                    <a:lnTo>
                      <a:pt x="29909" y="4560"/>
                    </a:lnTo>
                    <a:cubicBezTo>
                      <a:pt x="29421" y="1965"/>
                      <a:pt x="27158" y="0"/>
                      <a:pt x="24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0"/>
              <p:cNvSpPr/>
              <p:nvPr/>
            </p:nvSpPr>
            <p:spPr>
              <a:xfrm>
                <a:off x="3588225" y="1674538"/>
                <a:ext cx="43175" cy="43175"/>
              </a:xfrm>
              <a:custGeom>
                <a:avLst/>
                <a:gdLst/>
                <a:ahLst/>
                <a:cxnLst/>
                <a:rect l="l" t="t" r="r" b="b"/>
                <a:pathLst>
                  <a:path w="1727" h="1727" extrusionOk="0">
                    <a:moveTo>
                      <a:pt x="858" y="0"/>
                    </a:moveTo>
                    <a:cubicBezTo>
                      <a:pt x="381" y="0"/>
                      <a:pt x="0" y="393"/>
                      <a:pt x="0" y="869"/>
                    </a:cubicBezTo>
                    <a:cubicBezTo>
                      <a:pt x="0" y="1346"/>
                      <a:pt x="381" y="1727"/>
                      <a:pt x="858" y="1727"/>
                    </a:cubicBezTo>
                    <a:cubicBezTo>
                      <a:pt x="1334" y="1727"/>
                      <a:pt x="1727" y="1346"/>
                      <a:pt x="1727" y="869"/>
                    </a:cubicBezTo>
                    <a:cubicBezTo>
                      <a:pt x="1727" y="393"/>
                      <a:pt x="1334" y="0"/>
                      <a:pt x="858"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0"/>
              <p:cNvSpPr/>
              <p:nvPr/>
            </p:nvSpPr>
            <p:spPr>
              <a:xfrm>
                <a:off x="3672750" y="1674538"/>
                <a:ext cx="43200" cy="43175"/>
              </a:xfrm>
              <a:custGeom>
                <a:avLst/>
                <a:gdLst/>
                <a:ahLst/>
                <a:cxnLst/>
                <a:rect l="l" t="t" r="r" b="b"/>
                <a:pathLst>
                  <a:path w="1728" h="1727" extrusionOk="0">
                    <a:moveTo>
                      <a:pt x="858" y="0"/>
                    </a:moveTo>
                    <a:cubicBezTo>
                      <a:pt x="382" y="0"/>
                      <a:pt x="1" y="393"/>
                      <a:pt x="1" y="869"/>
                    </a:cubicBezTo>
                    <a:cubicBezTo>
                      <a:pt x="1" y="1346"/>
                      <a:pt x="382" y="1727"/>
                      <a:pt x="858" y="1727"/>
                    </a:cubicBezTo>
                    <a:cubicBezTo>
                      <a:pt x="1334" y="1727"/>
                      <a:pt x="1727" y="1346"/>
                      <a:pt x="1727" y="869"/>
                    </a:cubicBezTo>
                    <a:cubicBezTo>
                      <a:pt x="1727" y="393"/>
                      <a:pt x="1334" y="0"/>
                      <a:pt x="858"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3757000" y="1674538"/>
                <a:ext cx="43175" cy="43175"/>
              </a:xfrm>
              <a:custGeom>
                <a:avLst/>
                <a:gdLst/>
                <a:ahLst/>
                <a:cxnLst/>
                <a:rect l="l" t="t" r="r" b="b"/>
                <a:pathLst>
                  <a:path w="1727" h="1727" extrusionOk="0">
                    <a:moveTo>
                      <a:pt x="869" y="0"/>
                    </a:moveTo>
                    <a:cubicBezTo>
                      <a:pt x="393" y="0"/>
                      <a:pt x="0" y="393"/>
                      <a:pt x="0" y="869"/>
                    </a:cubicBezTo>
                    <a:cubicBezTo>
                      <a:pt x="0" y="1346"/>
                      <a:pt x="393" y="1727"/>
                      <a:pt x="869" y="1727"/>
                    </a:cubicBezTo>
                    <a:cubicBezTo>
                      <a:pt x="1346" y="1727"/>
                      <a:pt x="1727" y="1346"/>
                      <a:pt x="1727" y="869"/>
                    </a:cubicBezTo>
                    <a:cubicBezTo>
                      <a:pt x="1727" y="393"/>
                      <a:pt x="1346" y="0"/>
                      <a:pt x="869"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3576600" y="2180538"/>
                <a:ext cx="532550" cy="14925"/>
              </a:xfrm>
              <a:custGeom>
                <a:avLst/>
                <a:gdLst/>
                <a:ahLst/>
                <a:cxnLst/>
                <a:rect l="l" t="t" r="r" b="b"/>
                <a:pathLst>
                  <a:path w="21302" h="597" extrusionOk="0">
                    <a:moveTo>
                      <a:pt x="1" y="1"/>
                    </a:moveTo>
                    <a:lnTo>
                      <a:pt x="1" y="596"/>
                    </a:lnTo>
                    <a:lnTo>
                      <a:pt x="21301" y="596"/>
                    </a:lnTo>
                    <a:lnTo>
                      <a:pt x="213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3576600" y="2242763"/>
                <a:ext cx="532550" cy="14900"/>
              </a:xfrm>
              <a:custGeom>
                <a:avLst/>
                <a:gdLst/>
                <a:ahLst/>
                <a:cxnLst/>
                <a:rect l="l" t="t" r="r" b="b"/>
                <a:pathLst>
                  <a:path w="21302" h="596" extrusionOk="0">
                    <a:moveTo>
                      <a:pt x="1" y="0"/>
                    </a:moveTo>
                    <a:lnTo>
                      <a:pt x="1" y="596"/>
                    </a:lnTo>
                    <a:lnTo>
                      <a:pt x="21301" y="596"/>
                    </a:lnTo>
                    <a:lnTo>
                      <a:pt x="213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p:nvPr/>
            </p:nvSpPr>
            <p:spPr>
              <a:xfrm>
                <a:off x="3576600" y="2304963"/>
                <a:ext cx="532550" cy="14900"/>
              </a:xfrm>
              <a:custGeom>
                <a:avLst/>
                <a:gdLst/>
                <a:ahLst/>
                <a:cxnLst/>
                <a:rect l="l" t="t" r="r" b="b"/>
                <a:pathLst>
                  <a:path w="21302" h="596" extrusionOk="0">
                    <a:moveTo>
                      <a:pt x="1" y="1"/>
                    </a:moveTo>
                    <a:lnTo>
                      <a:pt x="1" y="596"/>
                    </a:lnTo>
                    <a:lnTo>
                      <a:pt x="21301" y="596"/>
                    </a:lnTo>
                    <a:lnTo>
                      <a:pt x="213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0"/>
              <p:cNvSpPr/>
              <p:nvPr/>
            </p:nvSpPr>
            <p:spPr>
              <a:xfrm>
                <a:off x="4126975" y="2152263"/>
                <a:ext cx="56275" cy="39925"/>
              </a:xfrm>
              <a:custGeom>
                <a:avLst/>
                <a:gdLst/>
                <a:ahLst/>
                <a:cxnLst/>
                <a:rect l="l" t="t" r="r" b="b"/>
                <a:pathLst>
                  <a:path w="2251" h="1597" fill="none" extrusionOk="0">
                    <a:moveTo>
                      <a:pt x="1" y="953"/>
                    </a:moveTo>
                    <a:lnTo>
                      <a:pt x="644" y="1596"/>
                    </a:lnTo>
                    <a:lnTo>
                      <a:pt x="2251" y="1"/>
                    </a:lnTo>
                  </a:path>
                </a:pathLst>
              </a:custGeom>
              <a:noFill/>
              <a:ln w="74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0"/>
              <p:cNvSpPr/>
              <p:nvPr/>
            </p:nvSpPr>
            <p:spPr>
              <a:xfrm>
                <a:off x="4126975" y="2217763"/>
                <a:ext cx="56275" cy="39900"/>
              </a:xfrm>
              <a:custGeom>
                <a:avLst/>
                <a:gdLst/>
                <a:ahLst/>
                <a:cxnLst/>
                <a:rect l="l" t="t" r="r" b="b"/>
                <a:pathLst>
                  <a:path w="2251" h="1596" fill="none" extrusionOk="0">
                    <a:moveTo>
                      <a:pt x="1" y="953"/>
                    </a:moveTo>
                    <a:lnTo>
                      <a:pt x="644" y="1596"/>
                    </a:lnTo>
                    <a:lnTo>
                      <a:pt x="2251" y="0"/>
                    </a:lnTo>
                  </a:path>
                </a:pathLst>
              </a:custGeom>
              <a:noFill/>
              <a:ln w="74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0"/>
              <p:cNvSpPr/>
              <p:nvPr/>
            </p:nvSpPr>
            <p:spPr>
              <a:xfrm>
                <a:off x="4126975" y="2279963"/>
                <a:ext cx="56275" cy="40200"/>
              </a:xfrm>
              <a:custGeom>
                <a:avLst/>
                <a:gdLst/>
                <a:ahLst/>
                <a:cxnLst/>
                <a:rect l="l" t="t" r="r" b="b"/>
                <a:pathLst>
                  <a:path w="2251" h="1608" fill="none" extrusionOk="0">
                    <a:moveTo>
                      <a:pt x="1" y="953"/>
                    </a:moveTo>
                    <a:lnTo>
                      <a:pt x="644" y="1608"/>
                    </a:lnTo>
                    <a:lnTo>
                      <a:pt x="2251" y="1"/>
                    </a:lnTo>
                  </a:path>
                </a:pathLst>
              </a:custGeom>
              <a:noFill/>
              <a:ln w="74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3903425" y="1818888"/>
                <a:ext cx="301550" cy="296800"/>
              </a:xfrm>
              <a:custGeom>
                <a:avLst/>
                <a:gdLst/>
                <a:ahLst/>
                <a:cxnLst/>
                <a:rect l="l" t="t" r="r" b="b"/>
                <a:pathLst>
                  <a:path w="12062" h="11872" extrusionOk="0">
                    <a:moveTo>
                      <a:pt x="5966" y="3573"/>
                    </a:moveTo>
                    <a:cubicBezTo>
                      <a:pt x="7169" y="3573"/>
                      <a:pt x="8133" y="4549"/>
                      <a:pt x="8133" y="5716"/>
                    </a:cubicBezTo>
                    <a:cubicBezTo>
                      <a:pt x="8133" y="6894"/>
                      <a:pt x="7157" y="7859"/>
                      <a:pt x="5966" y="7859"/>
                    </a:cubicBezTo>
                    <a:cubicBezTo>
                      <a:pt x="4763" y="7859"/>
                      <a:pt x="3787" y="6894"/>
                      <a:pt x="3787" y="5716"/>
                    </a:cubicBezTo>
                    <a:cubicBezTo>
                      <a:pt x="3787" y="4549"/>
                      <a:pt x="4763" y="3573"/>
                      <a:pt x="5966" y="3573"/>
                    </a:cubicBezTo>
                    <a:close/>
                    <a:moveTo>
                      <a:pt x="5418" y="1"/>
                    </a:moveTo>
                    <a:cubicBezTo>
                      <a:pt x="5133" y="1"/>
                      <a:pt x="4894" y="215"/>
                      <a:pt x="4859" y="501"/>
                    </a:cubicBezTo>
                    <a:lnTo>
                      <a:pt x="4775" y="1227"/>
                    </a:lnTo>
                    <a:cubicBezTo>
                      <a:pt x="4347" y="1346"/>
                      <a:pt x="3918" y="1501"/>
                      <a:pt x="3537" y="1727"/>
                    </a:cubicBezTo>
                    <a:lnTo>
                      <a:pt x="2942" y="1263"/>
                    </a:lnTo>
                    <a:cubicBezTo>
                      <a:pt x="2841" y="1184"/>
                      <a:pt x="2724" y="1147"/>
                      <a:pt x="2609" y="1147"/>
                    </a:cubicBezTo>
                    <a:cubicBezTo>
                      <a:pt x="2464" y="1147"/>
                      <a:pt x="2321" y="1205"/>
                      <a:pt x="2216" y="1310"/>
                    </a:cubicBezTo>
                    <a:lnTo>
                      <a:pt x="1287" y="2215"/>
                    </a:lnTo>
                    <a:cubicBezTo>
                      <a:pt x="1096" y="2418"/>
                      <a:pt x="1073" y="2727"/>
                      <a:pt x="1251" y="2954"/>
                    </a:cubicBezTo>
                    <a:lnTo>
                      <a:pt x="1751" y="3573"/>
                    </a:lnTo>
                    <a:cubicBezTo>
                      <a:pt x="1549" y="3930"/>
                      <a:pt x="1394" y="4299"/>
                      <a:pt x="1287" y="4704"/>
                    </a:cubicBezTo>
                    <a:lnTo>
                      <a:pt x="489" y="4799"/>
                    </a:lnTo>
                    <a:cubicBezTo>
                      <a:pt x="203" y="4823"/>
                      <a:pt x="1" y="5061"/>
                      <a:pt x="1" y="5347"/>
                    </a:cubicBezTo>
                    <a:lnTo>
                      <a:pt x="1" y="6609"/>
                    </a:lnTo>
                    <a:cubicBezTo>
                      <a:pt x="1" y="6894"/>
                      <a:pt x="203" y="7121"/>
                      <a:pt x="489" y="7156"/>
                    </a:cubicBezTo>
                    <a:lnTo>
                      <a:pt x="1334" y="7204"/>
                    </a:lnTo>
                    <a:cubicBezTo>
                      <a:pt x="1442" y="7561"/>
                      <a:pt x="1585" y="7918"/>
                      <a:pt x="1787" y="8252"/>
                    </a:cubicBezTo>
                    <a:lnTo>
                      <a:pt x="1251" y="8919"/>
                    </a:lnTo>
                    <a:cubicBezTo>
                      <a:pt x="1073" y="9145"/>
                      <a:pt x="1096" y="9442"/>
                      <a:pt x="1287" y="9633"/>
                    </a:cubicBezTo>
                    <a:lnTo>
                      <a:pt x="2216" y="10538"/>
                    </a:lnTo>
                    <a:cubicBezTo>
                      <a:pt x="2318" y="10647"/>
                      <a:pt x="2463" y="10701"/>
                      <a:pt x="2608" y="10701"/>
                    </a:cubicBezTo>
                    <a:cubicBezTo>
                      <a:pt x="2732" y="10701"/>
                      <a:pt x="2855" y="10662"/>
                      <a:pt x="2954" y="10585"/>
                    </a:cubicBezTo>
                    <a:lnTo>
                      <a:pt x="3632" y="10062"/>
                    </a:lnTo>
                    <a:cubicBezTo>
                      <a:pt x="3966" y="10264"/>
                      <a:pt x="4347" y="10407"/>
                      <a:pt x="4728" y="10526"/>
                    </a:cubicBezTo>
                    <a:lnTo>
                      <a:pt x="4835" y="11371"/>
                    </a:lnTo>
                    <a:cubicBezTo>
                      <a:pt x="4859" y="11657"/>
                      <a:pt x="5097" y="11871"/>
                      <a:pt x="5383" y="11871"/>
                    </a:cubicBezTo>
                    <a:lnTo>
                      <a:pt x="6680" y="11871"/>
                    </a:lnTo>
                    <a:cubicBezTo>
                      <a:pt x="6966" y="11871"/>
                      <a:pt x="7204" y="11657"/>
                      <a:pt x="7228" y="11371"/>
                    </a:cubicBezTo>
                    <a:lnTo>
                      <a:pt x="7323" y="10562"/>
                    </a:lnTo>
                    <a:cubicBezTo>
                      <a:pt x="7740" y="10454"/>
                      <a:pt x="8121" y="10288"/>
                      <a:pt x="8490" y="10097"/>
                    </a:cubicBezTo>
                    <a:lnTo>
                      <a:pt x="9145" y="10597"/>
                    </a:lnTo>
                    <a:cubicBezTo>
                      <a:pt x="9249" y="10679"/>
                      <a:pt x="9371" y="10719"/>
                      <a:pt x="9491" y="10719"/>
                    </a:cubicBezTo>
                    <a:cubicBezTo>
                      <a:pt x="9633" y="10719"/>
                      <a:pt x="9774" y="10665"/>
                      <a:pt x="9883" y="10562"/>
                    </a:cubicBezTo>
                    <a:lnTo>
                      <a:pt x="10788" y="9669"/>
                    </a:lnTo>
                    <a:cubicBezTo>
                      <a:pt x="10990" y="9466"/>
                      <a:pt x="11014" y="9157"/>
                      <a:pt x="10836" y="8930"/>
                    </a:cubicBezTo>
                    <a:lnTo>
                      <a:pt x="10324" y="8311"/>
                    </a:lnTo>
                    <a:cubicBezTo>
                      <a:pt x="10538" y="7954"/>
                      <a:pt x="10693" y="7585"/>
                      <a:pt x="10800" y="7180"/>
                    </a:cubicBezTo>
                    <a:lnTo>
                      <a:pt x="11574" y="7085"/>
                    </a:lnTo>
                    <a:cubicBezTo>
                      <a:pt x="11860" y="7061"/>
                      <a:pt x="12062" y="6823"/>
                      <a:pt x="12062" y="6537"/>
                    </a:cubicBezTo>
                    <a:lnTo>
                      <a:pt x="12062" y="5275"/>
                    </a:lnTo>
                    <a:cubicBezTo>
                      <a:pt x="12062" y="4990"/>
                      <a:pt x="11860" y="4763"/>
                      <a:pt x="11574" y="4728"/>
                    </a:cubicBezTo>
                    <a:lnTo>
                      <a:pt x="10812" y="4632"/>
                    </a:lnTo>
                    <a:cubicBezTo>
                      <a:pt x="10717" y="4239"/>
                      <a:pt x="10550" y="3858"/>
                      <a:pt x="10359" y="3513"/>
                    </a:cubicBezTo>
                    <a:lnTo>
                      <a:pt x="10836" y="2942"/>
                    </a:lnTo>
                    <a:cubicBezTo>
                      <a:pt x="11014" y="2715"/>
                      <a:pt x="10979" y="2418"/>
                      <a:pt x="10788" y="2227"/>
                    </a:cubicBezTo>
                    <a:lnTo>
                      <a:pt x="9859" y="1310"/>
                    </a:lnTo>
                    <a:cubicBezTo>
                      <a:pt x="9756" y="1207"/>
                      <a:pt x="9614" y="1156"/>
                      <a:pt x="9469" y="1156"/>
                    </a:cubicBezTo>
                    <a:cubicBezTo>
                      <a:pt x="9348" y="1156"/>
                      <a:pt x="9225" y="1192"/>
                      <a:pt x="9121" y="1263"/>
                    </a:cubicBezTo>
                    <a:lnTo>
                      <a:pt x="8538" y="1715"/>
                    </a:lnTo>
                    <a:cubicBezTo>
                      <a:pt x="8169" y="1489"/>
                      <a:pt x="7764" y="1322"/>
                      <a:pt x="7335" y="1227"/>
                    </a:cubicBezTo>
                    <a:lnTo>
                      <a:pt x="7240" y="501"/>
                    </a:lnTo>
                    <a:cubicBezTo>
                      <a:pt x="7216" y="215"/>
                      <a:pt x="6978" y="1"/>
                      <a:pt x="66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8" name="Google Shape;268;p30"/>
          <p:cNvGrpSpPr/>
          <p:nvPr/>
        </p:nvGrpSpPr>
        <p:grpSpPr>
          <a:xfrm>
            <a:off x="6707885" y="1186413"/>
            <a:ext cx="1865421" cy="915295"/>
            <a:chOff x="586950" y="3164500"/>
            <a:chExt cx="2444850" cy="1199600"/>
          </a:xfrm>
        </p:grpSpPr>
        <p:sp>
          <p:nvSpPr>
            <p:cNvPr id="269" name="Google Shape;269;p30"/>
            <p:cNvSpPr/>
            <p:nvPr/>
          </p:nvSpPr>
          <p:spPr>
            <a:xfrm>
              <a:off x="1143000" y="3276600"/>
              <a:ext cx="1888800" cy="1087500"/>
            </a:xfrm>
            <a:prstGeom prst="roundRect">
              <a:avLst>
                <a:gd name="adj" fmla="val 16667"/>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30"/>
            <p:cNvGrpSpPr/>
            <p:nvPr/>
          </p:nvGrpSpPr>
          <p:grpSpPr>
            <a:xfrm>
              <a:off x="586950" y="3164500"/>
              <a:ext cx="1035875" cy="1068625"/>
              <a:chOff x="586950" y="3164500"/>
              <a:chExt cx="1035875" cy="1068625"/>
            </a:xfrm>
          </p:grpSpPr>
          <p:sp>
            <p:nvSpPr>
              <p:cNvPr id="271" name="Google Shape;271;p30"/>
              <p:cNvSpPr/>
              <p:nvPr/>
            </p:nvSpPr>
            <p:spPr>
              <a:xfrm>
                <a:off x="739050" y="3394900"/>
                <a:ext cx="774525" cy="775100"/>
              </a:xfrm>
              <a:custGeom>
                <a:avLst/>
                <a:gdLst/>
                <a:ahLst/>
                <a:cxnLst/>
                <a:rect l="l" t="t" r="r" b="b"/>
                <a:pathLst>
                  <a:path w="30981" h="31004" extrusionOk="0">
                    <a:moveTo>
                      <a:pt x="3001" y="0"/>
                    </a:moveTo>
                    <a:cubicBezTo>
                      <a:pt x="1358" y="0"/>
                      <a:pt x="1" y="1346"/>
                      <a:pt x="1" y="3012"/>
                    </a:cubicBezTo>
                    <a:lnTo>
                      <a:pt x="1" y="27992"/>
                    </a:lnTo>
                    <a:cubicBezTo>
                      <a:pt x="1" y="29647"/>
                      <a:pt x="1334" y="31004"/>
                      <a:pt x="3001" y="31004"/>
                    </a:cubicBezTo>
                    <a:lnTo>
                      <a:pt x="3001" y="30992"/>
                    </a:lnTo>
                    <a:lnTo>
                      <a:pt x="27980" y="30992"/>
                    </a:lnTo>
                    <a:cubicBezTo>
                      <a:pt x="29635" y="30992"/>
                      <a:pt x="30981" y="29647"/>
                      <a:pt x="30981" y="27980"/>
                    </a:cubicBezTo>
                    <a:lnTo>
                      <a:pt x="30981" y="3012"/>
                    </a:lnTo>
                    <a:cubicBezTo>
                      <a:pt x="30981" y="1358"/>
                      <a:pt x="29647" y="0"/>
                      <a:pt x="279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727750" y="3383875"/>
                <a:ext cx="797150" cy="796850"/>
              </a:xfrm>
              <a:custGeom>
                <a:avLst/>
                <a:gdLst/>
                <a:ahLst/>
                <a:cxnLst/>
                <a:rect l="l" t="t" r="r" b="b"/>
                <a:pathLst>
                  <a:path w="31886" h="31874" extrusionOk="0">
                    <a:moveTo>
                      <a:pt x="28432" y="894"/>
                    </a:moveTo>
                    <a:cubicBezTo>
                      <a:pt x="29849" y="894"/>
                      <a:pt x="30992" y="2037"/>
                      <a:pt x="30992" y="3453"/>
                    </a:cubicBezTo>
                    <a:lnTo>
                      <a:pt x="30992" y="28421"/>
                    </a:lnTo>
                    <a:cubicBezTo>
                      <a:pt x="30992" y="29838"/>
                      <a:pt x="29849" y="30981"/>
                      <a:pt x="28432" y="30981"/>
                    </a:cubicBezTo>
                    <a:lnTo>
                      <a:pt x="3453" y="30981"/>
                    </a:lnTo>
                    <a:cubicBezTo>
                      <a:pt x="2048" y="30981"/>
                      <a:pt x="893" y="29838"/>
                      <a:pt x="893" y="28421"/>
                    </a:cubicBezTo>
                    <a:lnTo>
                      <a:pt x="893" y="3453"/>
                    </a:lnTo>
                    <a:cubicBezTo>
                      <a:pt x="893" y="2037"/>
                      <a:pt x="2048" y="894"/>
                      <a:pt x="3453" y="894"/>
                    </a:cubicBezTo>
                    <a:close/>
                    <a:moveTo>
                      <a:pt x="3453" y="1"/>
                    </a:moveTo>
                    <a:cubicBezTo>
                      <a:pt x="1548" y="1"/>
                      <a:pt x="0" y="1548"/>
                      <a:pt x="0" y="3453"/>
                    </a:cubicBezTo>
                    <a:lnTo>
                      <a:pt x="0" y="28421"/>
                    </a:lnTo>
                    <a:cubicBezTo>
                      <a:pt x="0" y="30326"/>
                      <a:pt x="1548" y="31874"/>
                      <a:pt x="3453" y="31874"/>
                    </a:cubicBezTo>
                    <a:lnTo>
                      <a:pt x="28432" y="31874"/>
                    </a:lnTo>
                    <a:cubicBezTo>
                      <a:pt x="30337" y="31874"/>
                      <a:pt x="31885" y="30326"/>
                      <a:pt x="31885" y="28421"/>
                    </a:cubicBezTo>
                    <a:lnTo>
                      <a:pt x="31885" y="3453"/>
                    </a:lnTo>
                    <a:cubicBezTo>
                      <a:pt x="31885" y="1548"/>
                      <a:pt x="30337" y="1"/>
                      <a:pt x="28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0"/>
              <p:cNvSpPr/>
              <p:nvPr/>
            </p:nvSpPr>
            <p:spPr>
              <a:xfrm>
                <a:off x="1153100" y="3164500"/>
                <a:ext cx="322375" cy="585825"/>
              </a:xfrm>
              <a:custGeom>
                <a:avLst/>
                <a:gdLst/>
                <a:ahLst/>
                <a:cxnLst/>
                <a:rect l="l" t="t" r="r" b="b"/>
                <a:pathLst>
                  <a:path w="12895" h="23433" extrusionOk="0">
                    <a:moveTo>
                      <a:pt x="2024" y="1"/>
                    </a:moveTo>
                    <a:cubicBezTo>
                      <a:pt x="905" y="1"/>
                      <a:pt x="0" y="918"/>
                      <a:pt x="0" y="2025"/>
                    </a:cubicBezTo>
                    <a:lnTo>
                      <a:pt x="0" y="21408"/>
                    </a:lnTo>
                    <a:cubicBezTo>
                      <a:pt x="0" y="22527"/>
                      <a:pt x="905" y="23432"/>
                      <a:pt x="2024" y="23432"/>
                    </a:cubicBezTo>
                    <a:lnTo>
                      <a:pt x="10847" y="23432"/>
                    </a:lnTo>
                    <a:cubicBezTo>
                      <a:pt x="11966" y="23432"/>
                      <a:pt x="12871" y="22527"/>
                      <a:pt x="12871" y="21408"/>
                    </a:cubicBezTo>
                    <a:lnTo>
                      <a:pt x="12871" y="2049"/>
                    </a:lnTo>
                    <a:cubicBezTo>
                      <a:pt x="12895" y="918"/>
                      <a:pt x="11978" y="1"/>
                      <a:pt x="108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p:nvPr/>
            </p:nvSpPr>
            <p:spPr>
              <a:xfrm>
                <a:off x="1288225" y="3211525"/>
                <a:ext cx="52125" cy="11050"/>
              </a:xfrm>
              <a:custGeom>
                <a:avLst/>
                <a:gdLst/>
                <a:ahLst/>
                <a:cxnLst/>
                <a:rect l="l" t="t" r="r" b="b"/>
                <a:pathLst>
                  <a:path w="2085" h="442" extrusionOk="0">
                    <a:moveTo>
                      <a:pt x="227" y="1"/>
                    </a:moveTo>
                    <a:cubicBezTo>
                      <a:pt x="108" y="1"/>
                      <a:pt x="1" y="108"/>
                      <a:pt x="1" y="227"/>
                    </a:cubicBezTo>
                    <a:cubicBezTo>
                      <a:pt x="13" y="346"/>
                      <a:pt x="108" y="441"/>
                      <a:pt x="227" y="441"/>
                    </a:cubicBezTo>
                    <a:lnTo>
                      <a:pt x="1858" y="441"/>
                    </a:lnTo>
                    <a:cubicBezTo>
                      <a:pt x="1977" y="441"/>
                      <a:pt x="2084" y="346"/>
                      <a:pt x="2084" y="227"/>
                    </a:cubicBezTo>
                    <a:cubicBezTo>
                      <a:pt x="2084" y="108"/>
                      <a:pt x="1977" y="1"/>
                      <a:pt x="18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p:nvPr/>
            </p:nvSpPr>
            <p:spPr>
              <a:xfrm>
                <a:off x="1183150" y="3246075"/>
                <a:ext cx="261675" cy="400075"/>
              </a:xfrm>
              <a:custGeom>
                <a:avLst/>
                <a:gdLst/>
                <a:ahLst/>
                <a:cxnLst/>
                <a:rect l="l" t="t" r="r" b="b"/>
                <a:pathLst>
                  <a:path w="10467" h="16003" extrusionOk="0">
                    <a:moveTo>
                      <a:pt x="537" y="0"/>
                    </a:moveTo>
                    <a:cubicBezTo>
                      <a:pt x="239" y="0"/>
                      <a:pt x="1" y="238"/>
                      <a:pt x="1" y="536"/>
                    </a:cubicBezTo>
                    <a:lnTo>
                      <a:pt x="1" y="15466"/>
                    </a:lnTo>
                    <a:cubicBezTo>
                      <a:pt x="1" y="15764"/>
                      <a:pt x="239" y="16002"/>
                      <a:pt x="537" y="16002"/>
                    </a:cubicBezTo>
                    <a:lnTo>
                      <a:pt x="9931" y="16002"/>
                    </a:lnTo>
                    <a:cubicBezTo>
                      <a:pt x="10228" y="16002"/>
                      <a:pt x="10466" y="15764"/>
                      <a:pt x="10466" y="15466"/>
                    </a:cubicBezTo>
                    <a:lnTo>
                      <a:pt x="10466" y="536"/>
                    </a:lnTo>
                    <a:cubicBezTo>
                      <a:pt x="10466" y="238"/>
                      <a:pt x="10228" y="0"/>
                      <a:pt x="99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0"/>
              <p:cNvSpPr/>
              <p:nvPr/>
            </p:nvSpPr>
            <p:spPr>
              <a:xfrm>
                <a:off x="1281075" y="3658625"/>
                <a:ext cx="66400" cy="66400"/>
              </a:xfrm>
              <a:custGeom>
                <a:avLst/>
                <a:gdLst/>
                <a:ahLst/>
                <a:cxnLst/>
                <a:rect l="l" t="t" r="r" b="b"/>
                <a:pathLst>
                  <a:path w="2656" h="2656" extrusionOk="0">
                    <a:moveTo>
                      <a:pt x="1323" y="381"/>
                    </a:moveTo>
                    <a:cubicBezTo>
                      <a:pt x="1858" y="381"/>
                      <a:pt x="2275" y="810"/>
                      <a:pt x="2275" y="1334"/>
                    </a:cubicBezTo>
                    <a:cubicBezTo>
                      <a:pt x="2299" y="1869"/>
                      <a:pt x="1858" y="2286"/>
                      <a:pt x="1323" y="2286"/>
                    </a:cubicBezTo>
                    <a:cubicBezTo>
                      <a:pt x="787" y="2286"/>
                      <a:pt x="370" y="1846"/>
                      <a:pt x="370" y="1334"/>
                    </a:cubicBezTo>
                    <a:cubicBezTo>
                      <a:pt x="370" y="798"/>
                      <a:pt x="811" y="381"/>
                      <a:pt x="1323" y="381"/>
                    </a:cubicBezTo>
                    <a:close/>
                    <a:moveTo>
                      <a:pt x="1323" y="0"/>
                    </a:moveTo>
                    <a:cubicBezTo>
                      <a:pt x="596" y="0"/>
                      <a:pt x="1" y="595"/>
                      <a:pt x="1" y="1334"/>
                    </a:cubicBezTo>
                    <a:cubicBezTo>
                      <a:pt x="1" y="2060"/>
                      <a:pt x="596" y="2655"/>
                      <a:pt x="1323" y="2655"/>
                    </a:cubicBezTo>
                    <a:cubicBezTo>
                      <a:pt x="2049" y="2655"/>
                      <a:pt x="2644" y="2060"/>
                      <a:pt x="2644" y="1334"/>
                    </a:cubicBezTo>
                    <a:cubicBezTo>
                      <a:pt x="2656" y="595"/>
                      <a:pt x="2061" y="0"/>
                      <a:pt x="13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0"/>
              <p:cNvSpPr/>
              <p:nvPr/>
            </p:nvSpPr>
            <p:spPr>
              <a:xfrm>
                <a:off x="771800" y="4009250"/>
                <a:ext cx="134275" cy="72950"/>
              </a:xfrm>
              <a:custGeom>
                <a:avLst/>
                <a:gdLst/>
                <a:ahLst/>
                <a:cxnLst/>
                <a:rect l="l" t="t" r="r" b="b"/>
                <a:pathLst>
                  <a:path w="5371" h="2918" extrusionOk="0">
                    <a:moveTo>
                      <a:pt x="0" y="1"/>
                    </a:moveTo>
                    <a:lnTo>
                      <a:pt x="0" y="2918"/>
                    </a:lnTo>
                    <a:lnTo>
                      <a:pt x="5370" y="2918"/>
                    </a:lnTo>
                    <a:lnTo>
                      <a:pt x="53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0"/>
              <p:cNvSpPr/>
              <p:nvPr/>
            </p:nvSpPr>
            <p:spPr>
              <a:xfrm>
                <a:off x="590525" y="3689875"/>
                <a:ext cx="497100" cy="366125"/>
              </a:xfrm>
              <a:custGeom>
                <a:avLst/>
                <a:gdLst/>
                <a:ahLst/>
                <a:cxnLst/>
                <a:rect l="l" t="t" r="r" b="b"/>
                <a:pathLst>
                  <a:path w="19884" h="14645" extrusionOk="0">
                    <a:moveTo>
                      <a:pt x="1405" y="0"/>
                    </a:moveTo>
                    <a:cubicBezTo>
                      <a:pt x="631" y="0"/>
                      <a:pt x="0" y="631"/>
                      <a:pt x="0" y="1405"/>
                    </a:cubicBezTo>
                    <a:lnTo>
                      <a:pt x="0" y="13252"/>
                    </a:lnTo>
                    <a:cubicBezTo>
                      <a:pt x="0" y="14026"/>
                      <a:pt x="631" y="14645"/>
                      <a:pt x="1405" y="14645"/>
                    </a:cubicBezTo>
                    <a:lnTo>
                      <a:pt x="18491" y="14645"/>
                    </a:lnTo>
                    <a:cubicBezTo>
                      <a:pt x="19265" y="14645"/>
                      <a:pt x="19884" y="14026"/>
                      <a:pt x="19884" y="13252"/>
                    </a:cubicBezTo>
                    <a:lnTo>
                      <a:pt x="19884" y="1405"/>
                    </a:lnTo>
                    <a:cubicBezTo>
                      <a:pt x="19884" y="631"/>
                      <a:pt x="19265" y="0"/>
                      <a:pt x="184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0"/>
              <p:cNvSpPr/>
              <p:nvPr/>
            </p:nvSpPr>
            <p:spPr>
              <a:xfrm>
                <a:off x="586950" y="3686600"/>
                <a:ext cx="504550" cy="373575"/>
              </a:xfrm>
              <a:custGeom>
                <a:avLst/>
                <a:gdLst/>
                <a:ahLst/>
                <a:cxnLst/>
                <a:rect l="l" t="t" r="r" b="b"/>
                <a:pathLst>
                  <a:path w="20182" h="14943" extrusionOk="0">
                    <a:moveTo>
                      <a:pt x="18634" y="298"/>
                    </a:moveTo>
                    <a:cubicBezTo>
                      <a:pt x="19312" y="298"/>
                      <a:pt x="19884" y="846"/>
                      <a:pt x="19884" y="1548"/>
                    </a:cubicBezTo>
                    <a:lnTo>
                      <a:pt x="19884" y="13395"/>
                    </a:lnTo>
                    <a:cubicBezTo>
                      <a:pt x="19884" y="14085"/>
                      <a:pt x="19324" y="14645"/>
                      <a:pt x="18634" y="14645"/>
                    </a:cubicBezTo>
                    <a:lnTo>
                      <a:pt x="1548" y="14645"/>
                    </a:lnTo>
                    <a:cubicBezTo>
                      <a:pt x="858" y="14645"/>
                      <a:pt x="298" y="14097"/>
                      <a:pt x="298" y="13395"/>
                    </a:cubicBezTo>
                    <a:lnTo>
                      <a:pt x="298" y="1548"/>
                    </a:lnTo>
                    <a:cubicBezTo>
                      <a:pt x="298" y="858"/>
                      <a:pt x="846" y="298"/>
                      <a:pt x="1548" y="298"/>
                    </a:cubicBezTo>
                    <a:close/>
                    <a:moveTo>
                      <a:pt x="1548" y="0"/>
                    </a:moveTo>
                    <a:cubicBezTo>
                      <a:pt x="691" y="0"/>
                      <a:pt x="1" y="703"/>
                      <a:pt x="1" y="1548"/>
                    </a:cubicBezTo>
                    <a:lnTo>
                      <a:pt x="1" y="13395"/>
                    </a:lnTo>
                    <a:cubicBezTo>
                      <a:pt x="1" y="14240"/>
                      <a:pt x="691" y="14943"/>
                      <a:pt x="1548" y="14943"/>
                    </a:cubicBezTo>
                    <a:lnTo>
                      <a:pt x="18634" y="14943"/>
                    </a:lnTo>
                    <a:cubicBezTo>
                      <a:pt x="19479" y="14943"/>
                      <a:pt x="20182" y="14240"/>
                      <a:pt x="20182" y="13395"/>
                    </a:cubicBezTo>
                    <a:lnTo>
                      <a:pt x="20182" y="1548"/>
                    </a:lnTo>
                    <a:cubicBezTo>
                      <a:pt x="20158" y="691"/>
                      <a:pt x="19479" y="0"/>
                      <a:pt x="18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0"/>
              <p:cNvSpPr/>
              <p:nvPr/>
            </p:nvSpPr>
            <p:spPr>
              <a:xfrm>
                <a:off x="611050" y="3710700"/>
                <a:ext cx="455750" cy="325075"/>
              </a:xfrm>
              <a:custGeom>
                <a:avLst/>
                <a:gdLst/>
                <a:ahLst/>
                <a:cxnLst/>
                <a:rect l="l" t="t" r="r" b="b"/>
                <a:pathLst>
                  <a:path w="18230" h="13003" extrusionOk="0">
                    <a:moveTo>
                      <a:pt x="346" y="1"/>
                    </a:moveTo>
                    <a:cubicBezTo>
                      <a:pt x="156" y="1"/>
                      <a:pt x="1" y="155"/>
                      <a:pt x="1" y="346"/>
                    </a:cubicBezTo>
                    <a:lnTo>
                      <a:pt x="1" y="12657"/>
                    </a:lnTo>
                    <a:cubicBezTo>
                      <a:pt x="1" y="12836"/>
                      <a:pt x="144" y="13002"/>
                      <a:pt x="346" y="13002"/>
                    </a:cubicBezTo>
                    <a:lnTo>
                      <a:pt x="17884" y="13002"/>
                    </a:lnTo>
                    <a:cubicBezTo>
                      <a:pt x="18087" y="13002"/>
                      <a:pt x="18229" y="12848"/>
                      <a:pt x="18218" y="12657"/>
                    </a:cubicBezTo>
                    <a:lnTo>
                      <a:pt x="18218" y="346"/>
                    </a:lnTo>
                    <a:cubicBezTo>
                      <a:pt x="18218" y="167"/>
                      <a:pt x="18063" y="1"/>
                      <a:pt x="17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0"/>
              <p:cNvSpPr/>
              <p:nvPr/>
            </p:nvSpPr>
            <p:spPr>
              <a:xfrm>
                <a:off x="713750" y="4082475"/>
                <a:ext cx="250350" cy="18175"/>
              </a:xfrm>
              <a:custGeom>
                <a:avLst/>
                <a:gdLst/>
                <a:ahLst/>
                <a:cxnLst/>
                <a:rect l="l" t="t" r="r" b="b"/>
                <a:pathLst>
                  <a:path w="10014" h="727" extrusionOk="0">
                    <a:moveTo>
                      <a:pt x="72" y="1"/>
                    </a:moveTo>
                    <a:cubicBezTo>
                      <a:pt x="24" y="1"/>
                      <a:pt x="1" y="36"/>
                      <a:pt x="1" y="72"/>
                    </a:cubicBezTo>
                    <a:lnTo>
                      <a:pt x="1" y="655"/>
                    </a:lnTo>
                    <a:cubicBezTo>
                      <a:pt x="1" y="703"/>
                      <a:pt x="24" y="727"/>
                      <a:pt x="72" y="727"/>
                    </a:cubicBezTo>
                    <a:lnTo>
                      <a:pt x="9930" y="727"/>
                    </a:lnTo>
                    <a:cubicBezTo>
                      <a:pt x="9966" y="727"/>
                      <a:pt x="10014" y="691"/>
                      <a:pt x="10002" y="655"/>
                    </a:cubicBezTo>
                    <a:lnTo>
                      <a:pt x="10002" y="72"/>
                    </a:lnTo>
                    <a:cubicBezTo>
                      <a:pt x="10002" y="36"/>
                      <a:pt x="9966" y="1"/>
                      <a:pt x="99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p:nvPr/>
            </p:nvSpPr>
            <p:spPr>
              <a:xfrm>
                <a:off x="1190900" y="3761900"/>
                <a:ext cx="431925" cy="471225"/>
              </a:xfrm>
              <a:custGeom>
                <a:avLst/>
                <a:gdLst/>
                <a:ahLst/>
                <a:cxnLst/>
                <a:rect l="l" t="t" r="r" b="b"/>
                <a:pathLst>
                  <a:path w="17277" h="18849" extrusionOk="0">
                    <a:moveTo>
                      <a:pt x="8597" y="1"/>
                    </a:moveTo>
                    <a:cubicBezTo>
                      <a:pt x="7346" y="858"/>
                      <a:pt x="5703" y="1584"/>
                      <a:pt x="3834" y="2025"/>
                    </a:cubicBezTo>
                    <a:cubicBezTo>
                      <a:pt x="2590" y="2310"/>
                      <a:pt x="1357" y="2442"/>
                      <a:pt x="209" y="2442"/>
                    </a:cubicBezTo>
                    <a:cubicBezTo>
                      <a:pt x="159" y="2442"/>
                      <a:pt x="109" y="2442"/>
                      <a:pt x="60" y="2441"/>
                    </a:cubicBezTo>
                    <a:cubicBezTo>
                      <a:pt x="36" y="2560"/>
                      <a:pt x="0" y="2679"/>
                      <a:pt x="0" y="2799"/>
                    </a:cubicBezTo>
                    <a:cubicBezTo>
                      <a:pt x="0" y="16562"/>
                      <a:pt x="8620" y="18848"/>
                      <a:pt x="8620" y="18848"/>
                    </a:cubicBezTo>
                    <a:cubicBezTo>
                      <a:pt x="8620" y="18848"/>
                      <a:pt x="17241" y="16562"/>
                      <a:pt x="17241" y="2799"/>
                    </a:cubicBezTo>
                    <a:cubicBezTo>
                      <a:pt x="17276" y="2679"/>
                      <a:pt x="17241" y="2560"/>
                      <a:pt x="17217" y="2441"/>
                    </a:cubicBezTo>
                    <a:cubicBezTo>
                      <a:pt x="17167" y="2442"/>
                      <a:pt x="17118" y="2442"/>
                      <a:pt x="17068" y="2442"/>
                    </a:cubicBezTo>
                    <a:cubicBezTo>
                      <a:pt x="15920" y="2442"/>
                      <a:pt x="14698" y="2310"/>
                      <a:pt x="13442" y="2025"/>
                    </a:cubicBezTo>
                    <a:cubicBezTo>
                      <a:pt x="11573" y="1584"/>
                      <a:pt x="9930" y="858"/>
                      <a:pt x="8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0"/>
              <p:cNvSpPr/>
              <p:nvPr/>
            </p:nvSpPr>
            <p:spPr>
              <a:xfrm>
                <a:off x="1315625" y="3911025"/>
                <a:ext cx="198550" cy="144700"/>
              </a:xfrm>
              <a:custGeom>
                <a:avLst/>
                <a:gdLst/>
                <a:ahLst/>
                <a:cxnLst/>
                <a:rect l="l" t="t" r="r" b="b"/>
                <a:pathLst>
                  <a:path w="7942" h="5788" fill="none" extrusionOk="0">
                    <a:moveTo>
                      <a:pt x="0" y="3025"/>
                    </a:moveTo>
                    <a:lnTo>
                      <a:pt x="3024" y="5787"/>
                    </a:lnTo>
                    <a:lnTo>
                      <a:pt x="7942" y="1"/>
                    </a:lnTo>
                  </a:path>
                </a:pathLst>
              </a:custGeom>
              <a:noFill/>
              <a:ln w="14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 name="Google Shape;284;p30"/>
          <p:cNvGrpSpPr/>
          <p:nvPr/>
        </p:nvGrpSpPr>
        <p:grpSpPr>
          <a:xfrm>
            <a:off x="4692891" y="3705183"/>
            <a:ext cx="1728386" cy="829763"/>
            <a:chOff x="3490300" y="3276600"/>
            <a:chExt cx="2265250" cy="1087500"/>
          </a:xfrm>
        </p:grpSpPr>
        <p:sp>
          <p:nvSpPr>
            <p:cNvPr id="285" name="Google Shape;285;p30"/>
            <p:cNvSpPr/>
            <p:nvPr/>
          </p:nvSpPr>
          <p:spPr>
            <a:xfrm>
              <a:off x="3866750" y="3276600"/>
              <a:ext cx="1888800" cy="1087500"/>
            </a:xfrm>
            <a:prstGeom prst="roundRect">
              <a:avLst>
                <a:gd name="adj" fmla="val 16667"/>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30"/>
            <p:cNvGrpSpPr/>
            <p:nvPr/>
          </p:nvGrpSpPr>
          <p:grpSpPr>
            <a:xfrm>
              <a:off x="3490300" y="3426450"/>
              <a:ext cx="939425" cy="797450"/>
              <a:chOff x="3490300" y="3426450"/>
              <a:chExt cx="939425" cy="797450"/>
            </a:xfrm>
          </p:grpSpPr>
          <p:sp>
            <p:nvSpPr>
              <p:cNvPr id="287" name="Google Shape;287;p30"/>
              <p:cNvSpPr/>
              <p:nvPr/>
            </p:nvSpPr>
            <p:spPr>
              <a:xfrm>
                <a:off x="3501300" y="3437750"/>
                <a:ext cx="774825" cy="775125"/>
              </a:xfrm>
              <a:custGeom>
                <a:avLst/>
                <a:gdLst/>
                <a:ahLst/>
                <a:cxnLst/>
                <a:rect l="l" t="t" r="r" b="b"/>
                <a:pathLst>
                  <a:path w="30993" h="31005" extrusionOk="0">
                    <a:moveTo>
                      <a:pt x="3013" y="1"/>
                    </a:moveTo>
                    <a:cubicBezTo>
                      <a:pt x="1358" y="1"/>
                      <a:pt x="1" y="1334"/>
                      <a:pt x="1" y="3001"/>
                    </a:cubicBezTo>
                    <a:lnTo>
                      <a:pt x="1" y="27992"/>
                    </a:lnTo>
                    <a:cubicBezTo>
                      <a:pt x="1" y="29647"/>
                      <a:pt x="1346" y="31005"/>
                      <a:pt x="3013" y="31005"/>
                    </a:cubicBezTo>
                    <a:lnTo>
                      <a:pt x="27980" y="31005"/>
                    </a:lnTo>
                    <a:cubicBezTo>
                      <a:pt x="29635" y="31005"/>
                      <a:pt x="30993" y="29659"/>
                      <a:pt x="30993" y="27992"/>
                    </a:cubicBezTo>
                    <a:lnTo>
                      <a:pt x="30993" y="3001"/>
                    </a:lnTo>
                    <a:cubicBezTo>
                      <a:pt x="30993" y="1358"/>
                      <a:pt x="29659" y="1"/>
                      <a:pt x="279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a:off x="3490300" y="3426450"/>
                <a:ext cx="797425" cy="797450"/>
              </a:xfrm>
              <a:custGeom>
                <a:avLst/>
                <a:gdLst/>
                <a:ahLst/>
                <a:cxnLst/>
                <a:rect l="l" t="t" r="r" b="b"/>
                <a:pathLst>
                  <a:path w="31897" h="31898" extrusionOk="0">
                    <a:moveTo>
                      <a:pt x="28432" y="893"/>
                    </a:moveTo>
                    <a:cubicBezTo>
                      <a:pt x="29837" y="893"/>
                      <a:pt x="30992" y="2048"/>
                      <a:pt x="30992" y="3453"/>
                    </a:cubicBezTo>
                    <a:lnTo>
                      <a:pt x="30992" y="28444"/>
                    </a:lnTo>
                    <a:cubicBezTo>
                      <a:pt x="30992" y="29861"/>
                      <a:pt x="29837" y="31004"/>
                      <a:pt x="28432" y="31004"/>
                    </a:cubicBezTo>
                    <a:lnTo>
                      <a:pt x="3453" y="31004"/>
                    </a:lnTo>
                    <a:cubicBezTo>
                      <a:pt x="2036" y="31004"/>
                      <a:pt x="893" y="29861"/>
                      <a:pt x="893" y="28444"/>
                    </a:cubicBezTo>
                    <a:lnTo>
                      <a:pt x="893" y="3453"/>
                    </a:lnTo>
                    <a:cubicBezTo>
                      <a:pt x="893" y="2048"/>
                      <a:pt x="2036" y="893"/>
                      <a:pt x="3453" y="893"/>
                    </a:cubicBezTo>
                    <a:close/>
                    <a:moveTo>
                      <a:pt x="3453" y="0"/>
                    </a:moveTo>
                    <a:cubicBezTo>
                      <a:pt x="1548" y="0"/>
                      <a:pt x="0" y="1548"/>
                      <a:pt x="0" y="3453"/>
                    </a:cubicBezTo>
                    <a:lnTo>
                      <a:pt x="0" y="28444"/>
                    </a:lnTo>
                    <a:cubicBezTo>
                      <a:pt x="0" y="30349"/>
                      <a:pt x="1548" y="31897"/>
                      <a:pt x="3453" y="31897"/>
                    </a:cubicBezTo>
                    <a:lnTo>
                      <a:pt x="28420" y="31897"/>
                    </a:lnTo>
                    <a:cubicBezTo>
                      <a:pt x="30325" y="31897"/>
                      <a:pt x="31885" y="30349"/>
                      <a:pt x="31885" y="28444"/>
                    </a:cubicBezTo>
                    <a:lnTo>
                      <a:pt x="31885" y="3453"/>
                    </a:lnTo>
                    <a:cubicBezTo>
                      <a:pt x="31897" y="1548"/>
                      <a:pt x="30337" y="0"/>
                      <a:pt x="28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3614125" y="3636300"/>
                <a:ext cx="815600" cy="227425"/>
              </a:xfrm>
              <a:custGeom>
                <a:avLst/>
                <a:gdLst/>
                <a:ahLst/>
                <a:cxnLst/>
                <a:rect l="l" t="t" r="r" b="b"/>
                <a:pathLst>
                  <a:path w="32624" h="9097" extrusionOk="0">
                    <a:moveTo>
                      <a:pt x="2084" y="0"/>
                    </a:moveTo>
                    <a:cubicBezTo>
                      <a:pt x="941" y="0"/>
                      <a:pt x="0" y="941"/>
                      <a:pt x="0" y="2084"/>
                    </a:cubicBezTo>
                    <a:lnTo>
                      <a:pt x="0" y="7013"/>
                    </a:lnTo>
                    <a:cubicBezTo>
                      <a:pt x="0" y="8156"/>
                      <a:pt x="941" y="9097"/>
                      <a:pt x="2084" y="9097"/>
                    </a:cubicBezTo>
                    <a:lnTo>
                      <a:pt x="30528" y="9097"/>
                    </a:lnTo>
                    <a:cubicBezTo>
                      <a:pt x="31695" y="9097"/>
                      <a:pt x="32623" y="8156"/>
                      <a:pt x="32611" y="7013"/>
                    </a:cubicBezTo>
                    <a:lnTo>
                      <a:pt x="32611" y="2084"/>
                    </a:lnTo>
                    <a:cubicBezTo>
                      <a:pt x="32611" y="941"/>
                      <a:pt x="31671" y="0"/>
                      <a:pt x="305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0"/>
              <p:cNvSpPr/>
              <p:nvPr/>
            </p:nvSpPr>
            <p:spPr>
              <a:xfrm>
                <a:off x="3677225" y="3732425"/>
                <a:ext cx="83350" cy="76225"/>
              </a:xfrm>
              <a:custGeom>
                <a:avLst/>
                <a:gdLst/>
                <a:ahLst/>
                <a:cxnLst/>
                <a:rect l="l" t="t" r="r" b="b"/>
                <a:pathLst>
                  <a:path w="3334" h="3049" extrusionOk="0">
                    <a:moveTo>
                      <a:pt x="203" y="1"/>
                    </a:moveTo>
                    <a:cubicBezTo>
                      <a:pt x="84" y="1"/>
                      <a:pt x="0" y="84"/>
                      <a:pt x="0" y="203"/>
                    </a:cubicBezTo>
                    <a:lnTo>
                      <a:pt x="0" y="2846"/>
                    </a:lnTo>
                    <a:cubicBezTo>
                      <a:pt x="0" y="2966"/>
                      <a:pt x="84" y="3049"/>
                      <a:pt x="203" y="3049"/>
                    </a:cubicBezTo>
                    <a:lnTo>
                      <a:pt x="3120" y="3049"/>
                    </a:lnTo>
                    <a:cubicBezTo>
                      <a:pt x="3227" y="3049"/>
                      <a:pt x="3310" y="2966"/>
                      <a:pt x="3334" y="2846"/>
                    </a:cubicBezTo>
                    <a:lnTo>
                      <a:pt x="3334" y="203"/>
                    </a:lnTo>
                    <a:cubicBezTo>
                      <a:pt x="3334" y="84"/>
                      <a:pt x="3239" y="1"/>
                      <a:pt x="3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0"/>
              <p:cNvSpPr/>
              <p:nvPr/>
            </p:nvSpPr>
            <p:spPr>
              <a:xfrm>
                <a:off x="3688525" y="3680650"/>
                <a:ext cx="60150" cy="79800"/>
              </a:xfrm>
              <a:custGeom>
                <a:avLst/>
                <a:gdLst/>
                <a:ahLst/>
                <a:cxnLst/>
                <a:rect l="l" t="t" r="r" b="b"/>
                <a:pathLst>
                  <a:path w="2406" h="3192" extrusionOk="0">
                    <a:moveTo>
                      <a:pt x="1191" y="286"/>
                    </a:moveTo>
                    <a:cubicBezTo>
                      <a:pt x="1703" y="286"/>
                      <a:pt x="2108" y="703"/>
                      <a:pt x="2108" y="1191"/>
                    </a:cubicBezTo>
                    <a:lnTo>
                      <a:pt x="2108" y="2893"/>
                    </a:lnTo>
                    <a:lnTo>
                      <a:pt x="286" y="2893"/>
                    </a:lnTo>
                    <a:lnTo>
                      <a:pt x="286" y="1191"/>
                    </a:lnTo>
                    <a:cubicBezTo>
                      <a:pt x="286" y="691"/>
                      <a:pt x="703" y="286"/>
                      <a:pt x="1191" y="286"/>
                    </a:cubicBezTo>
                    <a:close/>
                    <a:moveTo>
                      <a:pt x="1191" y="0"/>
                    </a:moveTo>
                    <a:cubicBezTo>
                      <a:pt x="536" y="0"/>
                      <a:pt x="1" y="536"/>
                      <a:pt x="1" y="1191"/>
                    </a:cubicBezTo>
                    <a:lnTo>
                      <a:pt x="1" y="3036"/>
                    </a:lnTo>
                    <a:cubicBezTo>
                      <a:pt x="1" y="3132"/>
                      <a:pt x="84" y="3191"/>
                      <a:pt x="155" y="3191"/>
                    </a:cubicBezTo>
                    <a:lnTo>
                      <a:pt x="2251" y="3191"/>
                    </a:lnTo>
                    <a:cubicBezTo>
                      <a:pt x="2322" y="3191"/>
                      <a:pt x="2406" y="3108"/>
                      <a:pt x="2382" y="3036"/>
                    </a:cubicBezTo>
                    <a:lnTo>
                      <a:pt x="2382" y="1191"/>
                    </a:lnTo>
                    <a:cubicBezTo>
                      <a:pt x="2382" y="536"/>
                      <a:pt x="1846" y="0"/>
                      <a:pt x="1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0"/>
              <p:cNvSpPr/>
              <p:nvPr/>
            </p:nvSpPr>
            <p:spPr>
              <a:xfrm>
                <a:off x="3804025" y="3701775"/>
                <a:ext cx="124450" cy="98250"/>
              </a:xfrm>
              <a:custGeom>
                <a:avLst/>
                <a:gdLst/>
                <a:ahLst/>
                <a:cxnLst/>
                <a:rect l="l" t="t" r="r" b="b"/>
                <a:pathLst>
                  <a:path w="4978" h="3930" extrusionOk="0">
                    <a:moveTo>
                      <a:pt x="0" y="1"/>
                    </a:moveTo>
                    <a:lnTo>
                      <a:pt x="977" y="3930"/>
                    </a:lnTo>
                    <a:lnTo>
                      <a:pt x="1655" y="3930"/>
                    </a:lnTo>
                    <a:lnTo>
                      <a:pt x="2489" y="524"/>
                    </a:lnTo>
                    <a:lnTo>
                      <a:pt x="3322" y="3930"/>
                    </a:lnTo>
                    <a:lnTo>
                      <a:pt x="3989" y="3930"/>
                    </a:lnTo>
                    <a:lnTo>
                      <a:pt x="4977" y="1"/>
                    </a:lnTo>
                    <a:lnTo>
                      <a:pt x="4429" y="1"/>
                    </a:lnTo>
                    <a:lnTo>
                      <a:pt x="3608" y="3322"/>
                    </a:lnTo>
                    <a:lnTo>
                      <a:pt x="2786" y="1"/>
                    </a:lnTo>
                    <a:lnTo>
                      <a:pt x="2179" y="1"/>
                    </a:lnTo>
                    <a:lnTo>
                      <a:pt x="1358" y="3322"/>
                    </a:lnTo>
                    <a:lnTo>
                      <a:pt x="5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3963275" y="3701775"/>
                <a:ext cx="124425" cy="98250"/>
              </a:xfrm>
              <a:custGeom>
                <a:avLst/>
                <a:gdLst/>
                <a:ahLst/>
                <a:cxnLst/>
                <a:rect l="l" t="t" r="r" b="b"/>
                <a:pathLst>
                  <a:path w="4977" h="3930" extrusionOk="0">
                    <a:moveTo>
                      <a:pt x="0" y="1"/>
                    </a:moveTo>
                    <a:lnTo>
                      <a:pt x="976" y="3930"/>
                    </a:lnTo>
                    <a:lnTo>
                      <a:pt x="1655" y="3930"/>
                    </a:lnTo>
                    <a:lnTo>
                      <a:pt x="2489" y="524"/>
                    </a:lnTo>
                    <a:lnTo>
                      <a:pt x="3322" y="3930"/>
                    </a:lnTo>
                    <a:lnTo>
                      <a:pt x="3989" y="3930"/>
                    </a:lnTo>
                    <a:lnTo>
                      <a:pt x="4977" y="1"/>
                    </a:lnTo>
                    <a:lnTo>
                      <a:pt x="4429" y="1"/>
                    </a:lnTo>
                    <a:lnTo>
                      <a:pt x="3608" y="3322"/>
                    </a:lnTo>
                    <a:lnTo>
                      <a:pt x="2786" y="1"/>
                    </a:lnTo>
                    <a:lnTo>
                      <a:pt x="2191" y="1"/>
                    </a:lnTo>
                    <a:lnTo>
                      <a:pt x="1357" y="3322"/>
                    </a:lnTo>
                    <a:lnTo>
                      <a:pt x="5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4122500" y="3701775"/>
                <a:ext cx="124450" cy="98250"/>
              </a:xfrm>
              <a:custGeom>
                <a:avLst/>
                <a:gdLst/>
                <a:ahLst/>
                <a:cxnLst/>
                <a:rect l="l" t="t" r="r" b="b"/>
                <a:pathLst>
                  <a:path w="4978" h="3930" extrusionOk="0">
                    <a:moveTo>
                      <a:pt x="1" y="1"/>
                    </a:moveTo>
                    <a:lnTo>
                      <a:pt x="989" y="3930"/>
                    </a:lnTo>
                    <a:lnTo>
                      <a:pt x="1656" y="3930"/>
                    </a:lnTo>
                    <a:lnTo>
                      <a:pt x="2489" y="524"/>
                    </a:lnTo>
                    <a:lnTo>
                      <a:pt x="3323" y="3930"/>
                    </a:lnTo>
                    <a:lnTo>
                      <a:pt x="3990" y="3930"/>
                    </a:lnTo>
                    <a:lnTo>
                      <a:pt x="4978" y="1"/>
                    </a:lnTo>
                    <a:lnTo>
                      <a:pt x="4430" y="1"/>
                    </a:lnTo>
                    <a:lnTo>
                      <a:pt x="3609" y="3322"/>
                    </a:lnTo>
                    <a:lnTo>
                      <a:pt x="2787" y="1"/>
                    </a:lnTo>
                    <a:lnTo>
                      <a:pt x="2192" y="1"/>
                    </a:lnTo>
                    <a:lnTo>
                      <a:pt x="1358" y="3322"/>
                    </a:lnTo>
                    <a:lnTo>
                      <a:pt x="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3535225" y="3458600"/>
                <a:ext cx="547125" cy="546800"/>
              </a:xfrm>
              <a:custGeom>
                <a:avLst/>
                <a:gdLst/>
                <a:ahLst/>
                <a:cxnLst/>
                <a:rect l="l" t="t" r="r" b="b"/>
                <a:pathLst>
                  <a:path w="21885" h="21872" extrusionOk="0">
                    <a:moveTo>
                      <a:pt x="10943" y="2643"/>
                    </a:moveTo>
                    <a:cubicBezTo>
                      <a:pt x="15527" y="2643"/>
                      <a:pt x="19230" y="6358"/>
                      <a:pt x="19230" y="10942"/>
                    </a:cubicBezTo>
                    <a:cubicBezTo>
                      <a:pt x="19230" y="15526"/>
                      <a:pt x="15527" y="19229"/>
                      <a:pt x="10943" y="19229"/>
                    </a:cubicBezTo>
                    <a:cubicBezTo>
                      <a:pt x="6359" y="19229"/>
                      <a:pt x="2656" y="15526"/>
                      <a:pt x="2656" y="10942"/>
                    </a:cubicBezTo>
                    <a:cubicBezTo>
                      <a:pt x="2656" y="6370"/>
                      <a:pt x="6359" y="2643"/>
                      <a:pt x="10943" y="2643"/>
                    </a:cubicBezTo>
                    <a:close/>
                    <a:moveTo>
                      <a:pt x="10943" y="0"/>
                    </a:moveTo>
                    <a:cubicBezTo>
                      <a:pt x="4918" y="0"/>
                      <a:pt x="1" y="4905"/>
                      <a:pt x="1" y="10942"/>
                    </a:cubicBezTo>
                    <a:cubicBezTo>
                      <a:pt x="1" y="16967"/>
                      <a:pt x="4918" y="21872"/>
                      <a:pt x="10943" y="21872"/>
                    </a:cubicBezTo>
                    <a:cubicBezTo>
                      <a:pt x="16967" y="21872"/>
                      <a:pt x="21885" y="16967"/>
                      <a:pt x="21885" y="10942"/>
                    </a:cubicBezTo>
                    <a:cubicBezTo>
                      <a:pt x="21885" y="4905"/>
                      <a:pt x="16967" y="0"/>
                      <a:pt x="109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3903725" y="3913425"/>
                <a:ext cx="200650" cy="278625"/>
              </a:xfrm>
              <a:custGeom>
                <a:avLst/>
                <a:gdLst/>
                <a:ahLst/>
                <a:cxnLst/>
                <a:rect l="l" t="t" r="r" b="b"/>
                <a:pathLst>
                  <a:path w="8026" h="11145" extrusionOk="0">
                    <a:moveTo>
                      <a:pt x="1507" y="1"/>
                    </a:moveTo>
                    <a:cubicBezTo>
                      <a:pt x="1276" y="1"/>
                      <a:pt x="1044" y="61"/>
                      <a:pt x="834" y="190"/>
                    </a:cubicBezTo>
                    <a:cubicBezTo>
                      <a:pt x="203" y="559"/>
                      <a:pt x="1" y="1381"/>
                      <a:pt x="370" y="2000"/>
                    </a:cubicBezTo>
                    <a:lnTo>
                      <a:pt x="5371" y="10489"/>
                    </a:lnTo>
                    <a:cubicBezTo>
                      <a:pt x="5621" y="10906"/>
                      <a:pt x="6061" y="11144"/>
                      <a:pt x="6514" y="11144"/>
                    </a:cubicBezTo>
                    <a:cubicBezTo>
                      <a:pt x="6740" y="11144"/>
                      <a:pt x="6978" y="11085"/>
                      <a:pt x="7192" y="10942"/>
                    </a:cubicBezTo>
                    <a:cubicBezTo>
                      <a:pt x="7811" y="10573"/>
                      <a:pt x="8026" y="9751"/>
                      <a:pt x="7645" y="9132"/>
                    </a:cubicBezTo>
                    <a:lnTo>
                      <a:pt x="2644" y="643"/>
                    </a:lnTo>
                    <a:cubicBezTo>
                      <a:pt x="2400" y="233"/>
                      <a:pt x="1958" y="1"/>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7" name="Google Shape;297;p30"/>
          <p:cNvGrpSpPr/>
          <p:nvPr/>
        </p:nvGrpSpPr>
        <p:grpSpPr>
          <a:xfrm>
            <a:off x="4665097" y="1271956"/>
            <a:ext cx="1783134" cy="829763"/>
            <a:chOff x="4665097" y="1271956"/>
            <a:chExt cx="1783134" cy="829763"/>
          </a:xfrm>
        </p:grpSpPr>
        <p:sp>
          <p:nvSpPr>
            <p:cNvPr id="298" name="Google Shape;298;p30"/>
            <p:cNvSpPr/>
            <p:nvPr/>
          </p:nvSpPr>
          <p:spPr>
            <a:xfrm>
              <a:off x="5007077" y="1271956"/>
              <a:ext cx="1441154" cy="829763"/>
            </a:xfrm>
            <a:prstGeom prst="roundRect">
              <a:avLst>
                <a:gd name="adj" fmla="val 16667"/>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30"/>
            <p:cNvGrpSpPr/>
            <p:nvPr/>
          </p:nvGrpSpPr>
          <p:grpSpPr>
            <a:xfrm>
              <a:off x="4665097" y="1405416"/>
              <a:ext cx="607997" cy="608225"/>
              <a:chOff x="6266225" y="1629888"/>
              <a:chExt cx="796850" cy="797150"/>
            </a:xfrm>
          </p:grpSpPr>
          <p:sp>
            <p:nvSpPr>
              <p:cNvPr id="300" name="Google Shape;300;p30"/>
              <p:cNvSpPr/>
              <p:nvPr/>
            </p:nvSpPr>
            <p:spPr>
              <a:xfrm>
                <a:off x="6277250" y="1641188"/>
                <a:ext cx="774825" cy="774825"/>
              </a:xfrm>
              <a:custGeom>
                <a:avLst/>
                <a:gdLst/>
                <a:ahLst/>
                <a:cxnLst/>
                <a:rect l="l" t="t" r="r" b="b"/>
                <a:pathLst>
                  <a:path w="30993" h="30993" extrusionOk="0">
                    <a:moveTo>
                      <a:pt x="3013" y="1"/>
                    </a:moveTo>
                    <a:cubicBezTo>
                      <a:pt x="1358" y="1"/>
                      <a:pt x="0" y="1334"/>
                      <a:pt x="0" y="3001"/>
                    </a:cubicBezTo>
                    <a:lnTo>
                      <a:pt x="0" y="27992"/>
                    </a:lnTo>
                    <a:cubicBezTo>
                      <a:pt x="0" y="29647"/>
                      <a:pt x="1346" y="30993"/>
                      <a:pt x="3013" y="30993"/>
                    </a:cubicBezTo>
                    <a:lnTo>
                      <a:pt x="3013" y="30981"/>
                    </a:lnTo>
                    <a:lnTo>
                      <a:pt x="27980" y="30981"/>
                    </a:lnTo>
                    <a:cubicBezTo>
                      <a:pt x="29635" y="30981"/>
                      <a:pt x="30992" y="29647"/>
                      <a:pt x="30992" y="27980"/>
                    </a:cubicBezTo>
                    <a:lnTo>
                      <a:pt x="30992" y="3001"/>
                    </a:lnTo>
                    <a:cubicBezTo>
                      <a:pt x="30992" y="1358"/>
                      <a:pt x="29647" y="1"/>
                      <a:pt x="279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6266225" y="1629888"/>
                <a:ext cx="796850" cy="797150"/>
              </a:xfrm>
              <a:custGeom>
                <a:avLst/>
                <a:gdLst/>
                <a:ahLst/>
                <a:cxnLst/>
                <a:rect l="l" t="t" r="r" b="b"/>
                <a:pathLst>
                  <a:path w="31874" h="31886" extrusionOk="0">
                    <a:moveTo>
                      <a:pt x="28421" y="893"/>
                    </a:moveTo>
                    <a:cubicBezTo>
                      <a:pt x="29838" y="893"/>
                      <a:pt x="30981" y="2048"/>
                      <a:pt x="30981" y="3453"/>
                    </a:cubicBezTo>
                    <a:lnTo>
                      <a:pt x="30981" y="28432"/>
                    </a:lnTo>
                    <a:cubicBezTo>
                      <a:pt x="30981" y="29849"/>
                      <a:pt x="29838" y="30992"/>
                      <a:pt x="28421" y="30992"/>
                    </a:cubicBezTo>
                    <a:lnTo>
                      <a:pt x="3454" y="30992"/>
                    </a:lnTo>
                    <a:cubicBezTo>
                      <a:pt x="2037" y="30992"/>
                      <a:pt x="894" y="29849"/>
                      <a:pt x="894" y="28432"/>
                    </a:cubicBezTo>
                    <a:lnTo>
                      <a:pt x="894" y="3453"/>
                    </a:lnTo>
                    <a:cubicBezTo>
                      <a:pt x="894" y="2048"/>
                      <a:pt x="2037" y="893"/>
                      <a:pt x="3454" y="893"/>
                    </a:cubicBezTo>
                    <a:close/>
                    <a:moveTo>
                      <a:pt x="3454" y="0"/>
                    </a:moveTo>
                    <a:cubicBezTo>
                      <a:pt x="1549" y="0"/>
                      <a:pt x="1" y="1548"/>
                      <a:pt x="1" y="3453"/>
                    </a:cubicBezTo>
                    <a:lnTo>
                      <a:pt x="1" y="28432"/>
                    </a:lnTo>
                    <a:cubicBezTo>
                      <a:pt x="1" y="30337"/>
                      <a:pt x="1549" y="31885"/>
                      <a:pt x="3454" y="31885"/>
                    </a:cubicBezTo>
                    <a:lnTo>
                      <a:pt x="28421" y="31885"/>
                    </a:lnTo>
                    <a:cubicBezTo>
                      <a:pt x="30326" y="31885"/>
                      <a:pt x="31874" y="30337"/>
                      <a:pt x="31874" y="28432"/>
                    </a:cubicBezTo>
                    <a:lnTo>
                      <a:pt x="31874" y="3453"/>
                    </a:lnTo>
                    <a:cubicBezTo>
                      <a:pt x="31874" y="1548"/>
                      <a:pt x="30326" y="0"/>
                      <a:pt x="284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6290650" y="1652213"/>
                <a:ext cx="748025" cy="114025"/>
              </a:xfrm>
              <a:custGeom>
                <a:avLst/>
                <a:gdLst/>
                <a:ahLst/>
                <a:cxnLst/>
                <a:rect l="l" t="t" r="r" b="b"/>
                <a:pathLst>
                  <a:path w="29921" h="4561" extrusionOk="0">
                    <a:moveTo>
                      <a:pt x="5501" y="0"/>
                    </a:moveTo>
                    <a:cubicBezTo>
                      <a:pt x="2750" y="0"/>
                      <a:pt x="500" y="1965"/>
                      <a:pt x="0" y="4560"/>
                    </a:cubicBezTo>
                    <a:lnTo>
                      <a:pt x="29921" y="4560"/>
                    </a:lnTo>
                    <a:cubicBezTo>
                      <a:pt x="29432" y="1965"/>
                      <a:pt x="27158" y="0"/>
                      <a:pt x="24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6363875" y="1674538"/>
                <a:ext cx="43175" cy="43175"/>
              </a:xfrm>
              <a:custGeom>
                <a:avLst/>
                <a:gdLst/>
                <a:ahLst/>
                <a:cxnLst/>
                <a:rect l="l" t="t" r="r" b="b"/>
                <a:pathLst>
                  <a:path w="1727" h="1727" extrusionOk="0">
                    <a:moveTo>
                      <a:pt x="869" y="0"/>
                    </a:moveTo>
                    <a:cubicBezTo>
                      <a:pt x="393" y="0"/>
                      <a:pt x="0" y="393"/>
                      <a:pt x="0" y="869"/>
                    </a:cubicBezTo>
                    <a:cubicBezTo>
                      <a:pt x="0" y="1346"/>
                      <a:pt x="393" y="1727"/>
                      <a:pt x="869" y="1727"/>
                    </a:cubicBezTo>
                    <a:cubicBezTo>
                      <a:pt x="1345" y="1727"/>
                      <a:pt x="1726" y="1346"/>
                      <a:pt x="1726" y="869"/>
                    </a:cubicBezTo>
                    <a:cubicBezTo>
                      <a:pt x="1726" y="393"/>
                      <a:pt x="1345" y="0"/>
                      <a:pt x="869"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6448400" y="1674538"/>
                <a:ext cx="43175" cy="43175"/>
              </a:xfrm>
              <a:custGeom>
                <a:avLst/>
                <a:gdLst/>
                <a:ahLst/>
                <a:cxnLst/>
                <a:rect l="l" t="t" r="r" b="b"/>
                <a:pathLst>
                  <a:path w="1727" h="1727" extrusionOk="0">
                    <a:moveTo>
                      <a:pt x="870" y="0"/>
                    </a:moveTo>
                    <a:cubicBezTo>
                      <a:pt x="393" y="0"/>
                      <a:pt x="0" y="393"/>
                      <a:pt x="0" y="869"/>
                    </a:cubicBezTo>
                    <a:cubicBezTo>
                      <a:pt x="0" y="1346"/>
                      <a:pt x="393" y="1727"/>
                      <a:pt x="870" y="1727"/>
                    </a:cubicBezTo>
                    <a:cubicBezTo>
                      <a:pt x="1346" y="1727"/>
                      <a:pt x="1727" y="1346"/>
                      <a:pt x="1727" y="869"/>
                    </a:cubicBezTo>
                    <a:cubicBezTo>
                      <a:pt x="1727" y="393"/>
                      <a:pt x="1346" y="0"/>
                      <a:pt x="870"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6532925" y="1674538"/>
                <a:ext cx="43200" cy="43175"/>
              </a:xfrm>
              <a:custGeom>
                <a:avLst/>
                <a:gdLst/>
                <a:ahLst/>
                <a:cxnLst/>
                <a:rect l="l" t="t" r="r" b="b"/>
                <a:pathLst>
                  <a:path w="1728" h="1727" extrusionOk="0">
                    <a:moveTo>
                      <a:pt x="870" y="0"/>
                    </a:moveTo>
                    <a:cubicBezTo>
                      <a:pt x="382" y="0"/>
                      <a:pt x="1" y="393"/>
                      <a:pt x="1" y="869"/>
                    </a:cubicBezTo>
                    <a:cubicBezTo>
                      <a:pt x="1" y="1346"/>
                      <a:pt x="382" y="1727"/>
                      <a:pt x="870" y="1727"/>
                    </a:cubicBezTo>
                    <a:cubicBezTo>
                      <a:pt x="1346" y="1727"/>
                      <a:pt x="1727" y="1346"/>
                      <a:pt x="1727" y="869"/>
                    </a:cubicBezTo>
                    <a:cubicBezTo>
                      <a:pt x="1727" y="393"/>
                      <a:pt x="1346" y="0"/>
                      <a:pt x="870"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6601100" y="1807888"/>
                <a:ext cx="126825" cy="140225"/>
              </a:xfrm>
              <a:custGeom>
                <a:avLst/>
                <a:gdLst/>
                <a:ahLst/>
                <a:cxnLst/>
                <a:rect l="l" t="t" r="r" b="b"/>
                <a:pathLst>
                  <a:path w="5073" h="5609" fill="none" extrusionOk="0">
                    <a:moveTo>
                      <a:pt x="1120" y="5596"/>
                    </a:moveTo>
                    <a:lnTo>
                      <a:pt x="3929" y="5608"/>
                    </a:lnTo>
                    <a:cubicBezTo>
                      <a:pt x="4549" y="5608"/>
                      <a:pt x="5060" y="5108"/>
                      <a:pt x="5060" y="4489"/>
                    </a:cubicBezTo>
                    <a:lnTo>
                      <a:pt x="5072" y="1143"/>
                    </a:lnTo>
                    <a:cubicBezTo>
                      <a:pt x="5072" y="524"/>
                      <a:pt x="4560" y="12"/>
                      <a:pt x="3953" y="12"/>
                    </a:cubicBezTo>
                    <a:lnTo>
                      <a:pt x="1143" y="0"/>
                    </a:lnTo>
                    <a:cubicBezTo>
                      <a:pt x="512" y="0"/>
                      <a:pt x="12" y="500"/>
                      <a:pt x="12" y="1108"/>
                    </a:cubicBezTo>
                    <a:lnTo>
                      <a:pt x="0" y="4465"/>
                    </a:lnTo>
                    <a:cubicBezTo>
                      <a:pt x="0" y="5084"/>
                      <a:pt x="500" y="5596"/>
                      <a:pt x="1120" y="5596"/>
                    </a:cubicBezTo>
                    <a:close/>
                  </a:path>
                </a:pathLst>
              </a:custGeom>
              <a:noFill/>
              <a:ln w="8625" cap="rnd" cmpd="sng">
                <a:solidFill>
                  <a:srgbClr val="5B688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6473700" y="1879313"/>
                <a:ext cx="381625" cy="342325"/>
              </a:xfrm>
              <a:custGeom>
                <a:avLst/>
                <a:gdLst/>
                <a:ahLst/>
                <a:cxnLst/>
                <a:rect l="l" t="t" r="r" b="b"/>
                <a:pathLst>
                  <a:path w="15265" h="13693" extrusionOk="0">
                    <a:moveTo>
                      <a:pt x="917" y="1"/>
                    </a:moveTo>
                    <a:lnTo>
                      <a:pt x="0" y="13693"/>
                    </a:lnTo>
                    <a:lnTo>
                      <a:pt x="15264" y="13693"/>
                    </a:lnTo>
                    <a:lnTo>
                      <a:pt x="143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6593350" y="1934088"/>
                <a:ext cx="141425" cy="233100"/>
              </a:xfrm>
              <a:custGeom>
                <a:avLst/>
                <a:gdLst/>
                <a:ahLst/>
                <a:cxnLst/>
                <a:rect l="l" t="t" r="r" b="b"/>
                <a:pathLst>
                  <a:path w="5657" h="9324" extrusionOk="0">
                    <a:moveTo>
                      <a:pt x="2418" y="1"/>
                    </a:moveTo>
                    <a:lnTo>
                      <a:pt x="2418" y="1013"/>
                    </a:lnTo>
                    <a:cubicBezTo>
                      <a:pt x="1120" y="1167"/>
                      <a:pt x="215" y="1977"/>
                      <a:pt x="215" y="3132"/>
                    </a:cubicBezTo>
                    <a:cubicBezTo>
                      <a:pt x="227" y="4191"/>
                      <a:pt x="918" y="4823"/>
                      <a:pt x="2013" y="5061"/>
                    </a:cubicBezTo>
                    <a:lnTo>
                      <a:pt x="3239" y="5358"/>
                    </a:lnTo>
                    <a:cubicBezTo>
                      <a:pt x="4001" y="5549"/>
                      <a:pt x="4335" y="5835"/>
                      <a:pt x="4335" y="6406"/>
                    </a:cubicBezTo>
                    <a:cubicBezTo>
                      <a:pt x="4335" y="7025"/>
                      <a:pt x="3716" y="7442"/>
                      <a:pt x="2930" y="7442"/>
                    </a:cubicBezTo>
                    <a:cubicBezTo>
                      <a:pt x="2084" y="7418"/>
                      <a:pt x="1453" y="7049"/>
                      <a:pt x="1275" y="6323"/>
                    </a:cubicBezTo>
                    <a:lnTo>
                      <a:pt x="1" y="6347"/>
                    </a:lnTo>
                    <a:cubicBezTo>
                      <a:pt x="144" y="7573"/>
                      <a:pt x="1037" y="8240"/>
                      <a:pt x="2382" y="8394"/>
                    </a:cubicBezTo>
                    <a:lnTo>
                      <a:pt x="2382" y="9323"/>
                    </a:lnTo>
                    <a:lnTo>
                      <a:pt x="3465" y="9323"/>
                    </a:lnTo>
                    <a:lnTo>
                      <a:pt x="3465" y="8394"/>
                    </a:lnTo>
                    <a:cubicBezTo>
                      <a:pt x="4799" y="8240"/>
                      <a:pt x="5656" y="7478"/>
                      <a:pt x="5609" y="6394"/>
                    </a:cubicBezTo>
                    <a:cubicBezTo>
                      <a:pt x="5609" y="5370"/>
                      <a:pt x="5097" y="4596"/>
                      <a:pt x="3823" y="4251"/>
                    </a:cubicBezTo>
                    <a:lnTo>
                      <a:pt x="2632" y="3941"/>
                    </a:lnTo>
                    <a:cubicBezTo>
                      <a:pt x="1763" y="3691"/>
                      <a:pt x="1513" y="3465"/>
                      <a:pt x="1513" y="2989"/>
                    </a:cubicBezTo>
                    <a:cubicBezTo>
                      <a:pt x="1513" y="2334"/>
                      <a:pt x="2132" y="1941"/>
                      <a:pt x="2954" y="1941"/>
                    </a:cubicBezTo>
                    <a:cubicBezTo>
                      <a:pt x="3787" y="1965"/>
                      <a:pt x="4156" y="2382"/>
                      <a:pt x="4263" y="3120"/>
                    </a:cubicBezTo>
                    <a:lnTo>
                      <a:pt x="5513" y="3096"/>
                    </a:lnTo>
                    <a:cubicBezTo>
                      <a:pt x="5513" y="2084"/>
                      <a:pt x="4751" y="1215"/>
                      <a:pt x="3501" y="1013"/>
                    </a:cubicBezTo>
                    <a:lnTo>
                      <a:pt x="35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6858875" y="2183513"/>
                <a:ext cx="71450" cy="71475"/>
              </a:xfrm>
              <a:custGeom>
                <a:avLst/>
                <a:gdLst/>
                <a:ahLst/>
                <a:cxnLst/>
                <a:rect l="l" t="t" r="r" b="b"/>
                <a:pathLst>
                  <a:path w="2858" h="2859" extrusionOk="0">
                    <a:moveTo>
                      <a:pt x="1429" y="1"/>
                    </a:moveTo>
                    <a:cubicBezTo>
                      <a:pt x="643" y="1"/>
                      <a:pt x="0" y="644"/>
                      <a:pt x="0" y="1430"/>
                    </a:cubicBezTo>
                    <a:cubicBezTo>
                      <a:pt x="0" y="2227"/>
                      <a:pt x="643" y="2858"/>
                      <a:pt x="1429" y="2858"/>
                    </a:cubicBezTo>
                    <a:cubicBezTo>
                      <a:pt x="2215" y="2858"/>
                      <a:pt x="2858" y="2227"/>
                      <a:pt x="2858" y="1430"/>
                    </a:cubicBezTo>
                    <a:cubicBezTo>
                      <a:pt x="2858" y="644"/>
                      <a:pt x="2215" y="1"/>
                      <a:pt x="14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30"/>
            <p:cNvSpPr txBox="1"/>
            <p:nvPr/>
          </p:nvSpPr>
          <p:spPr>
            <a:xfrm>
              <a:off x="5540297" y="1639502"/>
              <a:ext cx="803100" cy="140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300" b="1">
                  <a:solidFill>
                    <a:schemeClr val="dk1"/>
                  </a:solidFill>
                  <a:latin typeface="Fira Sans"/>
                  <a:ea typeface="Fira Sans"/>
                  <a:cs typeface="Fira Sans"/>
                  <a:sym typeface="Fira Sans"/>
                </a:rPr>
                <a:t>nmap</a:t>
              </a:r>
              <a:endParaRPr sz="1300" b="1">
                <a:solidFill>
                  <a:schemeClr val="dk1"/>
                </a:solidFill>
                <a:latin typeface="Fira Sans"/>
                <a:ea typeface="Fira Sans"/>
                <a:cs typeface="Fira Sans"/>
                <a:sym typeface="Fira Sans"/>
              </a:endParaRPr>
            </a:p>
          </p:txBody>
        </p:sp>
      </p:grpSp>
      <p:grpSp>
        <p:nvGrpSpPr>
          <p:cNvPr id="311" name="Google Shape;311;p30"/>
          <p:cNvGrpSpPr/>
          <p:nvPr/>
        </p:nvGrpSpPr>
        <p:grpSpPr>
          <a:xfrm>
            <a:off x="6788635" y="2488569"/>
            <a:ext cx="1775428" cy="829763"/>
            <a:chOff x="6788635" y="2488569"/>
            <a:chExt cx="1775428" cy="829763"/>
          </a:xfrm>
        </p:grpSpPr>
        <p:sp>
          <p:nvSpPr>
            <p:cNvPr id="312" name="Google Shape;312;p30"/>
            <p:cNvSpPr/>
            <p:nvPr/>
          </p:nvSpPr>
          <p:spPr>
            <a:xfrm>
              <a:off x="7122909" y="2488569"/>
              <a:ext cx="1441154" cy="829763"/>
            </a:xfrm>
            <a:prstGeom prst="roundRect">
              <a:avLst>
                <a:gd name="adj" fmla="val 16667"/>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 name="Google Shape;313;p30"/>
            <p:cNvGrpSpPr/>
            <p:nvPr/>
          </p:nvGrpSpPr>
          <p:grpSpPr>
            <a:xfrm>
              <a:off x="6788635" y="2602965"/>
              <a:ext cx="749934" cy="645231"/>
              <a:chOff x="695900" y="1629888"/>
              <a:chExt cx="982875" cy="845650"/>
            </a:xfrm>
          </p:grpSpPr>
          <p:sp>
            <p:nvSpPr>
              <p:cNvPr id="314" name="Google Shape;314;p30"/>
              <p:cNvSpPr/>
              <p:nvPr/>
            </p:nvSpPr>
            <p:spPr>
              <a:xfrm>
                <a:off x="739050" y="1641188"/>
                <a:ext cx="774525" cy="774825"/>
              </a:xfrm>
              <a:custGeom>
                <a:avLst/>
                <a:gdLst/>
                <a:ahLst/>
                <a:cxnLst/>
                <a:rect l="l" t="t" r="r" b="b"/>
                <a:pathLst>
                  <a:path w="30981" h="30993" extrusionOk="0">
                    <a:moveTo>
                      <a:pt x="3001" y="1"/>
                    </a:moveTo>
                    <a:cubicBezTo>
                      <a:pt x="1358" y="1"/>
                      <a:pt x="1" y="1334"/>
                      <a:pt x="1" y="3001"/>
                    </a:cubicBezTo>
                    <a:lnTo>
                      <a:pt x="1" y="27992"/>
                    </a:lnTo>
                    <a:cubicBezTo>
                      <a:pt x="1" y="29647"/>
                      <a:pt x="1334" y="30993"/>
                      <a:pt x="3001" y="30993"/>
                    </a:cubicBezTo>
                    <a:lnTo>
                      <a:pt x="3001" y="30981"/>
                    </a:lnTo>
                    <a:lnTo>
                      <a:pt x="27980" y="30981"/>
                    </a:lnTo>
                    <a:cubicBezTo>
                      <a:pt x="29635" y="30981"/>
                      <a:pt x="30981" y="29647"/>
                      <a:pt x="30981" y="27980"/>
                    </a:cubicBezTo>
                    <a:lnTo>
                      <a:pt x="30981" y="3001"/>
                    </a:lnTo>
                    <a:cubicBezTo>
                      <a:pt x="30981" y="1358"/>
                      <a:pt x="29647" y="1"/>
                      <a:pt x="279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727750" y="1629888"/>
                <a:ext cx="797150" cy="797150"/>
              </a:xfrm>
              <a:custGeom>
                <a:avLst/>
                <a:gdLst/>
                <a:ahLst/>
                <a:cxnLst/>
                <a:rect l="l" t="t" r="r" b="b"/>
                <a:pathLst>
                  <a:path w="31886" h="31886" extrusionOk="0">
                    <a:moveTo>
                      <a:pt x="28432" y="893"/>
                    </a:moveTo>
                    <a:cubicBezTo>
                      <a:pt x="29849" y="893"/>
                      <a:pt x="30992" y="2048"/>
                      <a:pt x="30992" y="3453"/>
                    </a:cubicBezTo>
                    <a:lnTo>
                      <a:pt x="30992" y="28432"/>
                    </a:lnTo>
                    <a:cubicBezTo>
                      <a:pt x="30992" y="29849"/>
                      <a:pt x="29849" y="30992"/>
                      <a:pt x="28432" y="30992"/>
                    </a:cubicBezTo>
                    <a:lnTo>
                      <a:pt x="3453" y="30992"/>
                    </a:lnTo>
                    <a:cubicBezTo>
                      <a:pt x="2048" y="30992"/>
                      <a:pt x="893" y="29849"/>
                      <a:pt x="893" y="28432"/>
                    </a:cubicBezTo>
                    <a:lnTo>
                      <a:pt x="893" y="3453"/>
                    </a:lnTo>
                    <a:cubicBezTo>
                      <a:pt x="893" y="2048"/>
                      <a:pt x="2048" y="893"/>
                      <a:pt x="3453" y="893"/>
                    </a:cubicBezTo>
                    <a:close/>
                    <a:moveTo>
                      <a:pt x="3453" y="0"/>
                    </a:moveTo>
                    <a:cubicBezTo>
                      <a:pt x="1548" y="0"/>
                      <a:pt x="0" y="1548"/>
                      <a:pt x="0" y="3453"/>
                    </a:cubicBezTo>
                    <a:lnTo>
                      <a:pt x="0" y="28432"/>
                    </a:lnTo>
                    <a:cubicBezTo>
                      <a:pt x="0" y="30337"/>
                      <a:pt x="1548" y="31885"/>
                      <a:pt x="3453" y="31885"/>
                    </a:cubicBezTo>
                    <a:lnTo>
                      <a:pt x="28432" y="31885"/>
                    </a:lnTo>
                    <a:cubicBezTo>
                      <a:pt x="30337" y="31885"/>
                      <a:pt x="31885" y="30337"/>
                      <a:pt x="31885" y="28432"/>
                    </a:cubicBezTo>
                    <a:lnTo>
                      <a:pt x="31885" y="3453"/>
                    </a:lnTo>
                    <a:cubicBezTo>
                      <a:pt x="31885" y="1548"/>
                      <a:pt x="30337" y="0"/>
                      <a:pt x="28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809000" y="1723038"/>
                <a:ext cx="287575" cy="296500"/>
              </a:xfrm>
              <a:custGeom>
                <a:avLst/>
                <a:gdLst/>
                <a:ahLst/>
                <a:cxnLst/>
                <a:rect l="l" t="t" r="r" b="b"/>
                <a:pathLst>
                  <a:path w="11503" h="11860" extrusionOk="0">
                    <a:moveTo>
                      <a:pt x="1084" y="1"/>
                    </a:moveTo>
                    <a:cubicBezTo>
                      <a:pt x="489" y="1"/>
                      <a:pt x="1" y="489"/>
                      <a:pt x="1" y="1084"/>
                    </a:cubicBezTo>
                    <a:lnTo>
                      <a:pt x="1" y="11860"/>
                    </a:lnTo>
                    <a:lnTo>
                      <a:pt x="11502" y="11860"/>
                    </a:lnTo>
                    <a:lnTo>
                      <a:pt x="11502" y="1084"/>
                    </a:lnTo>
                    <a:cubicBezTo>
                      <a:pt x="11502" y="477"/>
                      <a:pt x="11026" y="1"/>
                      <a:pt x="10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886400" y="1757888"/>
                <a:ext cx="133075" cy="133350"/>
              </a:xfrm>
              <a:custGeom>
                <a:avLst/>
                <a:gdLst/>
                <a:ahLst/>
                <a:cxnLst/>
                <a:rect l="l" t="t" r="r" b="b"/>
                <a:pathLst>
                  <a:path w="5323" h="5334" extrusionOk="0">
                    <a:moveTo>
                      <a:pt x="2655" y="0"/>
                    </a:moveTo>
                    <a:cubicBezTo>
                      <a:pt x="1191" y="0"/>
                      <a:pt x="0" y="1191"/>
                      <a:pt x="0" y="2667"/>
                    </a:cubicBezTo>
                    <a:cubicBezTo>
                      <a:pt x="0" y="4143"/>
                      <a:pt x="1191" y="5334"/>
                      <a:pt x="2655" y="5334"/>
                    </a:cubicBezTo>
                    <a:cubicBezTo>
                      <a:pt x="4132" y="5334"/>
                      <a:pt x="5322" y="4143"/>
                      <a:pt x="5322" y="2667"/>
                    </a:cubicBezTo>
                    <a:cubicBezTo>
                      <a:pt x="5322" y="1191"/>
                      <a:pt x="4132" y="0"/>
                      <a:pt x="26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859900" y="1914738"/>
                <a:ext cx="186050" cy="78300"/>
              </a:xfrm>
              <a:custGeom>
                <a:avLst/>
                <a:gdLst/>
                <a:ahLst/>
                <a:cxnLst/>
                <a:rect l="l" t="t" r="r" b="b"/>
                <a:pathLst>
                  <a:path w="7442" h="3132" extrusionOk="0">
                    <a:moveTo>
                      <a:pt x="3144" y="1"/>
                    </a:moveTo>
                    <a:cubicBezTo>
                      <a:pt x="1406" y="1"/>
                      <a:pt x="1" y="1406"/>
                      <a:pt x="1" y="3132"/>
                    </a:cubicBezTo>
                    <a:lnTo>
                      <a:pt x="7442" y="3132"/>
                    </a:lnTo>
                    <a:cubicBezTo>
                      <a:pt x="7442" y="1394"/>
                      <a:pt x="6049" y="1"/>
                      <a:pt x="4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1326625" y="2152863"/>
                <a:ext cx="352150" cy="322675"/>
              </a:xfrm>
              <a:custGeom>
                <a:avLst/>
                <a:gdLst/>
                <a:ahLst/>
                <a:cxnLst/>
                <a:rect l="l" t="t" r="r" b="b"/>
                <a:pathLst>
                  <a:path w="14086" h="12907" extrusionOk="0">
                    <a:moveTo>
                      <a:pt x="858" y="1"/>
                    </a:moveTo>
                    <a:cubicBezTo>
                      <a:pt x="382" y="1"/>
                      <a:pt x="1" y="382"/>
                      <a:pt x="1" y="858"/>
                    </a:cubicBezTo>
                    <a:lnTo>
                      <a:pt x="1" y="12050"/>
                    </a:lnTo>
                    <a:cubicBezTo>
                      <a:pt x="1" y="12526"/>
                      <a:pt x="382" y="12907"/>
                      <a:pt x="858" y="12907"/>
                    </a:cubicBezTo>
                    <a:lnTo>
                      <a:pt x="13228" y="12907"/>
                    </a:lnTo>
                    <a:cubicBezTo>
                      <a:pt x="13693" y="12907"/>
                      <a:pt x="14074" y="12538"/>
                      <a:pt x="14086" y="12050"/>
                    </a:cubicBezTo>
                    <a:lnTo>
                      <a:pt x="14086" y="858"/>
                    </a:lnTo>
                    <a:cubicBezTo>
                      <a:pt x="14086" y="382"/>
                      <a:pt x="13705" y="1"/>
                      <a:pt x="132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1376325" y="1932313"/>
                <a:ext cx="253050" cy="337250"/>
              </a:xfrm>
              <a:custGeom>
                <a:avLst/>
                <a:gdLst/>
                <a:ahLst/>
                <a:cxnLst/>
                <a:rect l="l" t="t" r="r" b="b"/>
                <a:pathLst>
                  <a:path w="10122" h="13490" extrusionOk="0">
                    <a:moveTo>
                      <a:pt x="5049" y="1226"/>
                    </a:moveTo>
                    <a:cubicBezTo>
                      <a:pt x="7157" y="1226"/>
                      <a:pt x="8871" y="2941"/>
                      <a:pt x="8871" y="5048"/>
                    </a:cubicBezTo>
                    <a:lnTo>
                      <a:pt x="8871" y="12252"/>
                    </a:lnTo>
                    <a:lnTo>
                      <a:pt x="1227" y="12252"/>
                    </a:lnTo>
                    <a:lnTo>
                      <a:pt x="1227" y="5048"/>
                    </a:lnTo>
                    <a:cubicBezTo>
                      <a:pt x="1227" y="2941"/>
                      <a:pt x="2930" y="1226"/>
                      <a:pt x="5049" y="1226"/>
                    </a:cubicBezTo>
                    <a:close/>
                    <a:moveTo>
                      <a:pt x="5061" y="0"/>
                    </a:moveTo>
                    <a:cubicBezTo>
                      <a:pt x="2275" y="0"/>
                      <a:pt x="1" y="2262"/>
                      <a:pt x="1" y="5060"/>
                    </a:cubicBezTo>
                    <a:lnTo>
                      <a:pt x="1" y="12883"/>
                    </a:lnTo>
                    <a:cubicBezTo>
                      <a:pt x="1" y="13204"/>
                      <a:pt x="275" y="13490"/>
                      <a:pt x="608" y="13490"/>
                    </a:cubicBezTo>
                    <a:lnTo>
                      <a:pt x="9502" y="13490"/>
                    </a:lnTo>
                    <a:cubicBezTo>
                      <a:pt x="9835" y="13490"/>
                      <a:pt x="10109" y="13204"/>
                      <a:pt x="10121" y="12883"/>
                    </a:cubicBezTo>
                    <a:lnTo>
                      <a:pt x="10121" y="5060"/>
                    </a:lnTo>
                    <a:cubicBezTo>
                      <a:pt x="10121" y="2286"/>
                      <a:pt x="7847" y="0"/>
                      <a:pt x="50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1446575" y="2239788"/>
                <a:ext cx="111650" cy="111650"/>
              </a:xfrm>
              <a:custGeom>
                <a:avLst/>
                <a:gdLst/>
                <a:ahLst/>
                <a:cxnLst/>
                <a:rect l="l" t="t" r="r" b="b"/>
                <a:pathLst>
                  <a:path w="4466" h="4466" extrusionOk="0">
                    <a:moveTo>
                      <a:pt x="2239" y="0"/>
                    </a:moveTo>
                    <a:cubicBezTo>
                      <a:pt x="1001" y="0"/>
                      <a:pt x="1" y="1000"/>
                      <a:pt x="1" y="2227"/>
                    </a:cubicBezTo>
                    <a:cubicBezTo>
                      <a:pt x="1" y="3465"/>
                      <a:pt x="1001" y="4465"/>
                      <a:pt x="2239" y="4465"/>
                    </a:cubicBezTo>
                    <a:cubicBezTo>
                      <a:pt x="3466" y="4465"/>
                      <a:pt x="4466" y="3465"/>
                      <a:pt x="4466" y="2227"/>
                    </a:cubicBezTo>
                    <a:cubicBezTo>
                      <a:pt x="4466" y="1000"/>
                      <a:pt x="3466" y="0"/>
                      <a:pt x="2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1477250" y="2331763"/>
                <a:ext cx="50625" cy="57775"/>
              </a:xfrm>
              <a:custGeom>
                <a:avLst/>
                <a:gdLst/>
                <a:ahLst/>
                <a:cxnLst/>
                <a:rect l="l" t="t" r="r" b="b"/>
                <a:pathLst>
                  <a:path w="2025" h="2311" extrusionOk="0">
                    <a:moveTo>
                      <a:pt x="0" y="0"/>
                    </a:moveTo>
                    <a:lnTo>
                      <a:pt x="0" y="2310"/>
                    </a:lnTo>
                    <a:lnTo>
                      <a:pt x="2024" y="2310"/>
                    </a:lnTo>
                    <a:lnTo>
                      <a:pt x="20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1136125" y="1751613"/>
                <a:ext cx="297675" cy="28325"/>
              </a:xfrm>
              <a:custGeom>
                <a:avLst/>
                <a:gdLst/>
                <a:ahLst/>
                <a:cxnLst/>
                <a:rect l="l" t="t" r="r" b="b"/>
                <a:pathLst>
                  <a:path w="11907" h="1133" extrusionOk="0">
                    <a:moveTo>
                      <a:pt x="1" y="1"/>
                    </a:moveTo>
                    <a:lnTo>
                      <a:pt x="1" y="1132"/>
                    </a:lnTo>
                    <a:lnTo>
                      <a:pt x="11907" y="1132"/>
                    </a:lnTo>
                    <a:lnTo>
                      <a:pt x="11907" y="1"/>
                    </a:lnTo>
                    <a:close/>
                  </a:path>
                </a:pathLst>
              </a:custGeom>
              <a:solidFill>
                <a:srgbClr val="5B6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1136125" y="1822763"/>
                <a:ext cx="297675" cy="28300"/>
              </a:xfrm>
              <a:custGeom>
                <a:avLst/>
                <a:gdLst/>
                <a:ahLst/>
                <a:cxnLst/>
                <a:rect l="l" t="t" r="r" b="b"/>
                <a:pathLst>
                  <a:path w="11907" h="1132" extrusionOk="0">
                    <a:moveTo>
                      <a:pt x="1" y="1"/>
                    </a:moveTo>
                    <a:lnTo>
                      <a:pt x="1" y="1132"/>
                    </a:lnTo>
                    <a:lnTo>
                      <a:pt x="11907" y="1132"/>
                    </a:lnTo>
                    <a:lnTo>
                      <a:pt x="11907" y="1"/>
                    </a:lnTo>
                    <a:close/>
                  </a:path>
                </a:pathLst>
              </a:custGeom>
              <a:solidFill>
                <a:srgbClr val="5B6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1136125" y="1893613"/>
                <a:ext cx="297675" cy="28300"/>
              </a:xfrm>
              <a:custGeom>
                <a:avLst/>
                <a:gdLst/>
                <a:ahLst/>
                <a:cxnLst/>
                <a:rect l="l" t="t" r="r" b="b"/>
                <a:pathLst>
                  <a:path w="11907" h="1132" extrusionOk="0">
                    <a:moveTo>
                      <a:pt x="1" y="0"/>
                    </a:moveTo>
                    <a:lnTo>
                      <a:pt x="1" y="1131"/>
                    </a:lnTo>
                    <a:lnTo>
                      <a:pt x="11907" y="1131"/>
                    </a:lnTo>
                    <a:lnTo>
                      <a:pt x="11907" y="0"/>
                    </a:lnTo>
                    <a:close/>
                  </a:path>
                </a:pathLst>
              </a:custGeom>
              <a:solidFill>
                <a:srgbClr val="5B6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1136125" y="1961463"/>
                <a:ext cx="213750" cy="28300"/>
              </a:xfrm>
              <a:custGeom>
                <a:avLst/>
                <a:gdLst/>
                <a:ahLst/>
                <a:cxnLst/>
                <a:rect l="l" t="t" r="r" b="b"/>
                <a:pathLst>
                  <a:path w="8550" h="1132" extrusionOk="0">
                    <a:moveTo>
                      <a:pt x="1" y="1"/>
                    </a:moveTo>
                    <a:lnTo>
                      <a:pt x="1" y="1132"/>
                    </a:lnTo>
                    <a:lnTo>
                      <a:pt x="8549" y="1132"/>
                    </a:lnTo>
                    <a:lnTo>
                      <a:pt x="8549" y="1"/>
                    </a:lnTo>
                    <a:close/>
                  </a:path>
                </a:pathLst>
              </a:custGeom>
              <a:solidFill>
                <a:srgbClr val="5B6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809000" y="2204063"/>
                <a:ext cx="177425" cy="24425"/>
              </a:xfrm>
              <a:custGeom>
                <a:avLst/>
                <a:gdLst/>
                <a:ahLst/>
                <a:cxnLst/>
                <a:rect l="l" t="t" r="r" b="b"/>
                <a:pathLst>
                  <a:path w="7097" h="977" extrusionOk="0">
                    <a:moveTo>
                      <a:pt x="1" y="0"/>
                    </a:moveTo>
                    <a:lnTo>
                      <a:pt x="1" y="977"/>
                    </a:lnTo>
                    <a:lnTo>
                      <a:pt x="7097" y="977"/>
                    </a:lnTo>
                    <a:lnTo>
                      <a:pt x="70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809000" y="2134413"/>
                <a:ext cx="475975" cy="44375"/>
              </a:xfrm>
              <a:custGeom>
                <a:avLst/>
                <a:gdLst/>
                <a:ahLst/>
                <a:cxnLst/>
                <a:rect l="l" t="t" r="r" b="b"/>
                <a:pathLst>
                  <a:path w="19039" h="1775" extrusionOk="0">
                    <a:moveTo>
                      <a:pt x="334" y="0"/>
                    </a:moveTo>
                    <a:cubicBezTo>
                      <a:pt x="143" y="0"/>
                      <a:pt x="1" y="155"/>
                      <a:pt x="1" y="346"/>
                    </a:cubicBezTo>
                    <a:lnTo>
                      <a:pt x="1" y="1429"/>
                    </a:lnTo>
                    <a:cubicBezTo>
                      <a:pt x="1" y="1632"/>
                      <a:pt x="143" y="1774"/>
                      <a:pt x="334" y="1774"/>
                    </a:cubicBezTo>
                    <a:lnTo>
                      <a:pt x="18693" y="1774"/>
                    </a:lnTo>
                    <a:cubicBezTo>
                      <a:pt x="18884" y="1774"/>
                      <a:pt x="19039" y="1632"/>
                      <a:pt x="19039" y="1429"/>
                    </a:cubicBezTo>
                    <a:lnTo>
                      <a:pt x="19039" y="346"/>
                    </a:lnTo>
                    <a:cubicBezTo>
                      <a:pt x="19039" y="155"/>
                      <a:pt x="18884" y="0"/>
                      <a:pt x="18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809000" y="2086488"/>
                <a:ext cx="177425" cy="24725"/>
              </a:xfrm>
              <a:custGeom>
                <a:avLst/>
                <a:gdLst/>
                <a:ahLst/>
                <a:cxnLst/>
                <a:rect l="l" t="t" r="r" b="b"/>
                <a:pathLst>
                  <a:path w="7097" h="989" extrusionOk="0">
                    <a:moveTo>
                      <a:pt x="1" y="0"/>
                    </a:moveTo>
                    <a:lnTo>
                      <a:pt x="1" y="989"/>
                    </a:lnTo>
                    <a:lnTo>
                      <a:pt x="7097" y="989"/>
                    </a:lnTo>
                    <a:lnTo>
                      <a:pt x="70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700050" y="2262113"/>
                <a:ext cx="568850" cy="77400"/>
              </a:xfrm>
              <a:custGeom>
                <a:avLst/>
                <a:gdLst/>
                <a:ahLst/>
                <a:cxnLst/>
                <a:rect l="l" t="t" r="r" b="b"/>
                <a:pathLst>
                  <a:path w="22754" h="3096" extrusionOk="0">
                    <a:moveTo>
                      <a:pt x="1549" y="0"/>
                    </a:moveTo>
                    <a:cubicBezTo>
                      <a:pt x="691" y="0"/>
                      <a:pt x="1" y="703"/>
                      <a:pt x="1" y="1548"/>
                    </a:cubicBezTo>
                    <a:cubicBezTo>
                      <a:pt x="1" y="2393"/>
                      <a:pt x="691" y="3096"/>
                      <a:pt x="1549" y="3096"/>
                    </a:cubicBezTo>
                    <a:lnTo>
                      <a:pt x="21206" y="3096"/>
                    </a:lnTo>
                    <a:cubicBezTo>
                      <a:pt x="22051" y="3096"/>
                      <a:pt x="22754" y="2393"/>
                      <a:pt x="22754" y="1548"/>
                    </a:cubicBezTo>
                    <a:cubicBezTo>
                      <a:pt x="22754" y="703"/>
                      <a:pt x="22051" y="0"/>
                      <a:pt x="212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695900" y="2257938"/>
                <a:ext cx="576875" cy="85750"/>
              </a:xfrm>
              <a:custGeom>
                <a:avLst/>
                <a:gdLst/>
                <a:ahLst/>
                <a:cxnLst/>
                <a:rect l="l" t="t" r="r" b="b"/>
                <a:pathLst>
                  <a:path w="23075" h="3430" extrusionOk="0">
                    <a:moveTo>
                      <a:pt x="21372" y="334"/>
                    </a:moveTo>
                    <a:cubicBezTo>
                      <a:pt x="22134" y="334"/>
                      <a:pt x="22753" y="953"/>
                      <a:pt x="22753" y="1715"/>
                    </a:cubicBezTo>
                    <a:cubicBezTo>
                      <a:pt x="22753" y="2477"/>
                      <a:pt x="22134" y="3096"/>
                      <a:pt x="21372" y="3096"/>
                    </a:cubicBezTo>
                    <a:lnTo>
                      <a:pt x="1715" y="3096"/>
                    </a:lnTo>
                    <a:cubicBezTo>
                      <a:pt x="953" y="3096"/>
                      <a:pt x="322" y="2477"/>
                      <a:pt x="322" y="1715"/>
                    </a:cubicBezTo>
                    <a:cubicBezTo>
                      <a:pt x="322" y="953"/>
                      <a:pt x="953" y="334"/>
                      <a:pt x="1715" y="334"/>
                    </a:cubicBezTo>
                    <a:close/>
                    <a:moveTo>
                      <a:pt x="1715" y="0"/>
                    </a:moveTo>
                    <a:cubicBezTo>
                      <a:pt x="762" y="0"/>
                      <a:pt x="0" y="774"/>
                      <a:pt x="0" y="1715"/>
                    </a:cubicBezTo>
                    <a:cubicBezTo>
                      <a:pt x="0" y="2656"/>
                      <a:pt x="774" y="3429"/>
                      <a:pt x="1715" y="3429"/>
                    </a:cubicBezTo>
                    <a:lnTo>
                      <a:pt x="21372" y="3429"/>
                    </a:lnTo>
                    <a:cubicBezTo>
                      <a:pt x="22324" y="3429"/>
                      <a:pt x="23075" y="2656"/>
                      <a:pt x="23075" y="1715"/>
                    </a:cubicBezTo>
                    <a:cubicBezTo>
                      <a:pt x="23075" y="774"/>
                      <a:pt x="22313" y="0"/>
                      <a:pt x="21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839075" y="2284438"/>
                <a:ext cx="32750" cy="32750"/>
              </a:xfrm>
              <a:custGeom>
                <a:avLst/>
                <a:gdLst/>
                <a:ahLst/>
                <a:cxnLst/>
                <a:rect l="l" t="t" r="r" b="b"/>
                <a:pathLst>
                  <a:path w="1310" h="1310" extrusionOk="0">
                    <a:moveTo>
                      <a:pt x="655" y="0"/>
                    </a:moveTo>
                    <a:cubicBezTo>
                      <a:pt x="298" y="0"/>
                      <a:pt x="0" y="298"/>
                      <a:pt x="0" y="655"/>
                    </a:cubicBezTo>
                    <a:cubicBezTo>
                      <a:pt x="0" y="1012"/>
                      <a:pt x="298" y="1310"/>
                      <a:pt x="655" y="1310"/>
                    </a:cubicBezTo>
                    <a:cubicBezTo>
                      <a:pt x="1012" y="1310"/>
                      <a:pt x="1310" y="1012"/>
                      <a:pt x="1310" y="655"/>
                    </a:cubicBezTo>
                    <a:cubicBezTo>
                      <a:pt x="1310" y="298"/>
                      <a:pt x="1012" y="0"/>
                      <a:pt x="6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932825" y="2284438"/>
                <a:ext cx="32775" cy="32750"/>
              </a:xfrm>
              <a:custGeom>
                <a:avLst/>
                <a:gdLst/>
                <a:ahLst/>
                <a:cxnLst/>
                <a:rect l="l" t="t" r="r" b="b"/>
                <a:pathLst>
                  <a:path w="1311" h="1310" extrusionOk="0">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1026600" y="2284438"/>
                <a:ext cx="32750" cy="32750"/>
              </a:xfrm>
              <a:custGeom>
                <a:avLst/>
                <a:gdLst/>
                <a:ahLst/>
                <a:cxnLst/>
                <a:rect l="l" t="t" r="r" b="b"/>
                <a:pathLst>
                  <a:path w="1310" h="1310" extrusionOk="0">
                    <a:moveTo>
                      <a:pt x="655" y="0"/>
                    </a:moveTo>
                    <a:cubicBezTo>
                      <a:pt x="298" y="0"/>
                      <a:pt x="0" y="298"/>
                      <a:pt x="0" y="655"/>
                    </a:cubicBezTo>
                    <a:cubicBezTo>
                      <a:pt x="0" y="1012"/>
                      <a:pt x="298" y="1310"/>
                      <a:pt x="655" y="1310"/>
                    </a:cubicBezTo>
                    <a:cubicBezTo>
                      <a:pt x="1012" y="1310"/>
                      <a:pt x="1310" y="1012"/>
                      <a:pt x="1310" y="655"/>
                    </a:cubicBezTo>
                    <a:cubicBezTo>
                      <a:pt x="1310" y="298"/>
                      <a:pt x="1012" y="0"/>
                      <a:pt x="6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1120350" y="2284438"/>
                <a:ext cx="32775" cy="32750"/>
              </a:xfrm>
              <a:custGeom>
                <a:avLst/>
                <a:gdLst/>
                <a:ahLst/>
                <a:cxnLst/>
                <a:rect l="l" t="t" r="r" b="b"/>
                <a:pathLst>
                  <a:path w="1311" h="1310" extrusionOk="0">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 name="Google Shape;336;p30"/>
            <p:cNvSpPr txBox="1"/>
            <p:nvPr/>
          </p:nvSpPr>
          <p:spPr>
            <a:xfrm>
              <a:off x="7650919" y="2856134"/>
              <a:ext cx="803100" cy="140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300" b="1">
                  <a:solidFill>
                    <a:schemeClr val="dk1"/>
                  </a:solidFill>
                  <a:latin typeface="Fira Sans"/>
                  <a:ea typeface="Fira Sans"/>
                  <a:cs typeface="Fira Sans"/>
                  <a:sym typeface="Fira Sans"/>
                </a:rPr>
                <a:t>OpenVAS</a:t>
              </a:r>
              <a:endParaRPr sz="1300" b="1">
                <a:solidFill>
                  <a:schemeClr val="dk1"/>
                </a:solidFill>
                <a:latin typeface="Fira Sans"/>
                <a:ea typeface="Fira Sans"/>
                <a:cs typeface="Fira Sans"/>
                <a:sym typeface="Fira Sans"/>
              </a:endParaRPr>
            </a:p>
          </p:txBody>
        </p:sp>
      </p:grpSp>
      <p:sp>
        <p:nvSpPr>
          <p:cNvPr id="337" name="Google Shape;337;p30"/>
          <p:cNvSpPr txBox="1"/>
          <p:nvPr/>
        </p:nvSpPr>
        <p:spPr>
          <a:xfrm>
            <a:off x="7596325" y="1639325"/>
            <a:ext cx="872100" cy="140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100" b="1">
                <a:solidFill>
                  <a:schemeClr val="dk1"/>
                </a:solidFill>
                <a:latin typeface="Fira Sans"/>
                <a:ea typeface="Fira Sans"/>
                <a:cs typeface="Fira Sans"/>
                <a:sym typeface="Fira Sans"/>
              </a:rPr>
              <a:t>Qualysguard</a:t>
            </a:r>
            <a:endParaRPr sz="1100" b="1">
              <a:solidFill>
                <a:schemeClr val="dk1"/>
              </a:solidFill>
              <a:latin typeface="Fira Sans"/>
              <a:ea typeface="Fira Sans"/>
              <a:cs typeface="Fira Sans"/>
              <a:sym typeface="Fira Sans"/>
            </a:endParaRPr>
          </a:p>
        </p:txBody>
      </p:sp>
      <p:sp>
        <p:nvSpPr>
          <p:cNvPr id="338" name="Google Shape;338;p30"/>
          <p:cNvSpPr txBox="1"/>
          <p:nvPr/>
        </p:nvSpPr>
        <p:spPr>
          <a:xfrm>
            <a:off x="7650919" y="4072576"/>
            <a:ext cx="803100" cy="140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300" b="1">
                <a:solidFill>
                  <a:schemeClr val="dk1"/>
                </a:solidFill>
                <a:latin typeface="Fira Sans"/>
                <a:ea typeface="Fira Sans"/>
                <a:cs typeface="Fira Sans"/>
                <a:sym typeface="Fira Sans"/>
              </a:rPr>
              <a:t>Wireshark</a:t>
            </a:r>
            <a:endParaRPr sz="1300" b="1">
              <a:solidFill>
                <a:schemeClr val="dk1"/>
              </a:solidFill>
              <a:latin typeface="Fira Sans"/>
              <a:ea typeface="Fira Sans"/>
              <a:cs typeface="Fira Sans"/>
              <a:sym typeface="Fira Sans"/>
            </a:endParaRPr>
          </a:p>
        </p:txBody>
      </p:sp>
      <p:sp>
        <p:nvSpPr>
          <p:cNvPr id="339" name="Google Shape;339;p30"/>
          <p:cNvSpPr txBox="1"/>
          <p:nvPr/>
        </p:nvSpPr>
        <p:spPr>
          <a:xfrm>
            <a:off x="5537441" y="2856134"/>
            <a:ext cx="803100" cy="140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300" b="1">
                <a:solidFill>
                  <a:schemeClr val="dk1"/>
                </a:solidFill>
                <a:latin typeface="Fira Sans"/>
                <a:ea typeface="Fira Sans"/>
                <a:cs typeface="Fira Sans"/>
                <a:sym typeface="Fira Sans"/>
              </a:rPr>
              <a:t>Nessus</a:t>
            </a:r>
            <a:endParaRPr sz="1300" b="1">
              <a:solidFill>
                <a:schemeClr val="dk1"/>
              </a:solidFill>
              <a:latin typeface="Fira Sans"/>
              <a:ea typeface="Fira Sans"/>
              <a:cs typeface="Fira Sans"/>
              <a:sym typeface="Fira Sans"/>
            </a:endParaRPr>
          </a:p>
        </p:txBody>
      </p:sp>
      <p:sp>
        <p:nvSpPr>
          <p:cNvPr id="340" name="Google Shape;340;p30"/>
          <p:cNvSpPr txBox="1"/>
          <p:nvPr/>
        </p:nvSpPr>
        <p:spPr>
          <a:xfrm>
            <a:off x="5537441" y="4072576"/>
            <a:ext cx="803100" cy="140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300" b="1">
                <a:solidFill>
                  <a:schemeClr val="dk1"/>
                </a:solidFill>
                <a:latin typeface="Fira Sans"/>
                <a:ea typeface="Fira Sans"/>
                <a:cs typeface="Fira Sans"/>
                <a:sym typeface="Fira Sans"/>
              </a:rPr>
              <a:t>Shodan</a:t>
            </a:r>
            <a:endParaRPr sz="1300" b="1">
              <a:solidFill>
                <a:schemeClr val="dk1"/>
              </a:solidFill>
              <a:latin typeface="Fira Sans"/>
              <a:ea typeface="Fira Sans"/>
              <a:cs typeface="Fira Sans"/>
              <a:sym typeface="Fira Sans"/>
            </a:endParaRPr>
          </a:p>
        </p:txBody>
      </p:sp>
      <p:sp>
        <p:nvSpPr>
          <p:cNvPr id="341" name="Google Shape;341;p30"/>
          <p:cNvSpPr txBox="1"/>
          <p:nvPr/>
        </p:nvSpPr>
        <p:spPr>
          <a:xfrm>
            <a:off x="122000" y="1222875"/>
            <a:ext cx="4275900" cy="36606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There are other tools that can map network vulnerabilities</a:t>
            </a:r>
            <a:endParaRPr sz="1700">
              <a:solidFill>
                <a:schemeClr val="dk1"/>
              </a:solidFill>
              <a:latin typeface="Fira Sans"/>
              <a:ea typeface="Fira Sans"/>
              <a:cs typeface="Fira Sans"/>
              <a:sym typeface="Fira Sans"/>
            </a:endParaRPr>
          </a:p>
          <a:p>
            <a:pPr marL="45720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We are curating a tool specifically for IoT cameras and associated vulnerabilities</a:t>
            </a:r>
            <a:endParaRPr sz="1700">
              <a:solidFill>
                <a:schemeClr val="dk1"/>
              </a:solidFill>
              <a:latin typeface="Fira Sans"/>
              <a:ea typeface="Fira Sans"/>
              <a:cs typeface="Fira Sans"/>
              <a:sym typeface="Fira Sans"/>
            </a:endParaRPr>
          </a:p>
          <a:p>
            <a:pPr marL="45720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We want users to be able to recognize and fix vulnerable cameras that they may use in their homes</a:t>
            </a:r>
            <a:endParaRPr sz="1700">
              <a:solidFill>
                <a:schemeClr val="dk1"/>
              </a:solidFill>
              <a:latin typeface="Fira Sans"/>
              <a:ea typeface="Fira Sans"/>
              <a:cs typeface="Fira Sans"/>
              <a:sym typeface="Fira Sans"/>
            </a:endParaRPr>
          </a:p>
          <a:p>
            <a:pPr marL="0" lvl="0" indent="0" algn="l" rtl="0">
              <a:spcBef>
                <a:spcPts val="0"/>
              </a:spcBef>
              <a:spcAft>
                <a:spcPts val="0"/>
              </a:spcAft>
              <a:buClr>
                <a:schemeClr val="dk1"/>
              </a:buClr>
              <a:buSzPts val="1100"/>
              <a:buFont typeface="Arial"/>
              <a:buNone/>
            </a:pPr>
            <a:endParaRPr sz="1700">
              <a:solidFill>
                <a:schemeClr val="dk1"/>
              </a:solidFill>
              <a:latin typeface="Fira Sans"/>
              <a:ea typeface="Fira Sans"/>
              <a:cs typeface="Fira Sans"/>
              <a:sym typeface="Fira Sans"/>
            </a:endParaRPr>
          </a:p>
          <a:p>
            <a:pPr marL="0" lvl="0" indent="0" algn="l" rtl="0">
              <a:spcBef>
                <a:spcPts val="0"/>
              </a:spcBef>
              <a:spcAft>
                <a:spcPts val="0"/>
              </a:spcAft>
              <a:buNone/>
            </a:pPr>
            <a:endParaRPr sz="1700">
              <a:solidFill>
                <a:schemeClr val="dk1"/>
              </a:solidFill>
              <a:latin typeface="Fira Sans"/>
              <a:ea typeface="Fira Sans"/>
              <a:cs typeface="Fira Sans"/>
              <a:sym typeface="Fira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1"/>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rgbClr val="595959"/>
                </a:solidFill>
              </a:rPr>
              <a:t>Finding Vulnerabilities</a:t>
            </a:r>
            <a:endParaRPr>
              <a:solidFill>
                <a:srgbClr val="595959"/>
              </a:solidFill>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347" name="Google Shape;347;p31"/>
          <p:cNvSpPr txBox="1"/>
          <p:nvPr/>
        </p:nvSpPr>
        <p:spPr>
          <a:xfrm>
            <a:off x="218325" y="1220050"/>
            <a:ext cx="4931100" cy="4794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Owlet Camera ($100)</a:t>
            </a:r>
            <a:endParaRPr sz="1700">
              <a:solidFill>
                <a:schemeClr val="dk1"/>
              </a:solidFill>
              <a:latin typeface="Fira Sans"/>
              <a:ea typeface="Fira Sans"/>
              <a:cs typeface="Fira Sans"/>
              <a:sym typeface="Fira Sans"/>
            </a:endParaRPr>
          </a:p>
        </p:txBody>
      </p:sp>
      <p:pic>
        <p:nvPicPr>
          <p:cNvPr id="348" name="Google Shape;348;p31"/>
          <p:cNvPicPr preferRelativeResize="0"/>
          <p:nvPr/>
        </p:nvPicPr>
        <p:blipFill>
          <a:blip r:embed="rId3">
            <a:alphaModFix/>
          </a:blip>
          <a:stretch>
            <a:fillRect/>
          </a:stretch>
        </p:blipFill>
        <p:spPr>
          <a:xfrm>
            <a:off x="6081725" y="1484700"/>
            <a:ext cx="3442500" cy="3442500"/>
          </a:xfrm>
          <a:prstGeom prst="rect">
            <a:avLst/>
          </a:prstGeom>
          <a:noFill/>
          <a:ln>
            <a:noFill/>
          </a:ln>
        </p:spPr>
      </p:pic>
      <p:cxnSp>
        <p:nvCxnSpPr>
          <p:cNvPr id="349" name="Google Shape;349;p31"/>
          <p:cNvCxnSpPr/>
          <p:nvPr/>
        </p:nvCxnSpPr>
        <p:spPr>
          <a:xfrm rot="10800000" flipH="1">
            <a:off x="681750" y="1309475"/>
            <a:ext cx="2205000" cy="315000"/>
          </a:xfrm>
          <a:prstGeom prst="straightConnector1">
            <a:avLst/>
          </a:prstGeom>
          <a:noFill/>
          <a:ln w="28575" cap="flat" cmpd="sng">
            <a:solidFill>
              <a:srgbClr val="FF0000"/>
            </a:solidFill>
            <a:prstDash val="solid"/>
            <a:round/>
            <a:headEnd type="none" w="med" len="med"/>
            <a:tailEnd type="none" w="med" len="med"/>
          </a:ln>
        </p:spPr>
      </p:cxnSp>
      <p:sp>
        <p:nvSpPr>
          <p:cNvPr id="350" name="Google Shape;350;p31"/>
          <p:cNvSpPr txBox="1"/>
          <p:nvPr/>
        </p:nvSpPr>
        <p:spPr>
          <a:xfrm>
            <a:off x="218325" y="1740000"/>
            <a:ext cx="4830000" cy="9696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Galayou G2 ($17)</a:t>
            </a:r>
            <a:endParaRPr sz="1700">
              <a:solidFill>
                <a:schemeClr val="dk1"/>
              </a:solidFill>
              <a:latin typeface="Fira Sans"/>
              <a:ea typeface="Fira Sans"/>
              <a:cs typeface="Fira Sans"/>
              <a:sym typeface="Fira Sans"/>
            </a:endParaRPr>
          </a:p>
          <a:p>
            <a:pPr marL="457200" lvl="0" indent="0" algn="l" rtl="0">
              <a:spcBef>
                <a:spcPts val="0"/>
              </a:spcBef>
              <a:spcAft>
                <a:spcPts val="0"/>
              </a:spcAft>
              <a:buNone/>
            </a:pP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Unnamed WiFi Camera ($7)</a:t>
            </a:r>
            <a:endParaRPr/>
          </a:p>
        </p:txBody>
      </p:sp>
      <p:pic>
        <p:nvPicPr>
          <p:cNvPr id="351" name="Google Shape;351;p31"/>
          <p:cNvPicPr preferRelativeResize="0"/>
          <p:nvPr/>
        </p:nvPicPr>
        <p:blipFill>
          <a:blip r:embed="rId4">
            <a:alphaModFix/>
          </a:blip>
          <a:stretch>
            <a:fillRect/>
          </a:stretch>
        </p:blipFill>
        <p:spPr>
          <a:xfrm>
            <a:off x="6322574" y="2279300"/>
            <a:ext cx="2636199" cy="2535250"/>
          </a:xfrm>
          <a:prstGeom prst="rect">
            <a:avLst/>
          </a:prstGeom>
          <a:noFill/>
          <a:ln>
            <a:noFill/>
          </a:ln>
        </p:spPr>
      </p:pic>
      <p:pic>
        <p:nvPicPr>
          <p:cNvPr id="352" name="Google Shape;352;p31"/>
          <p:cNvPicPr preferRelativeResize="0"/>
          <p:nvPr/>
        </p:nvPicPr>
        <p:blipFill>
          <a:blip r:embed="rId5">
            <a:alphaModFix/>
          </a:blip>
          <a:stretch>
            <a:fillRect/>
          </a:stretch>
        </p:blipFill>
        <p:spPr>
          <a:xfrm>
            <a:off x="3716025" y="2279300"/>
            <a:ext cx="2473950" cy="2473950"/>
          </a:xfrm>
          <a:prstGeom prst="rect">
            <a:avLst/>
          </a:prstGeom>
          <a:noFill/>
          <a:ln>
            <a:noFill/>
          </a:ln>
        </p:spPr>
      </p:pic>
      <p:sp>
        <p:nvSpPr>
          <p:cNvPr id="353" name="Google Shape;353;p31"/>
          <p:cNvSpPr txBox="1"/>
          <p:nvPr/>
        </p:nvSpPr>
        <p:spPr>
          <a:xfrm>
            <a:off x="7227575" y="4812450"/>
            <a:ext cx="21612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rgbClr val="595959"/>
                </a:solidFill>
                <a:latin typeface="Fira Sans"/>
                <a:ea typeface="Fira Sans"/>
                <a:cs typeface="Fira Sans"/>
                <a:sym typeface="Fira Sans"/>
              </a:rPr>
              <a:t>Image Sources: [4], [5], [6]</a:t>
            </a:r>
            <a:endParaRPr sz="1200">
              <a:solidFill>
                <a:srgbClr val="595959"/>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0"/>
                                        </p:tgtEl>
                                        <p:attrNameLst>
                                          <p:attrName>style.visibility</p:attrName>
                                        </p:attrNameLst>
                                      </p:cBhvr>
                                      <p:to>
                                        <p:strVal val="visible"/>
                                      </p:to>
                                    </p:set>
                                  </p:childTnLst>
                                </p:cTn>
                              </p:par>
                              <p:par>
                                <p:cTn id="9" presetID="1" presetClass="exit" presetSubtype="0" fill="hold" nodeType="withEffect">
                                  <p:stCondLst>
                                    <p:cond delay="0"/>
                                  </p:stCondLst>
                                  <p:childTnLst>
                                    <p:set>
                                      <p:cBhvr>
                                        <p:cTn id="10" dur="1" fill="hold">
                                          <p:stCondLst>
                                            <p:cond delay="0"/>
                                          </p:stCondLst>
                                        </p:cTn>
                                        <p:tgtEl>
                                          <p:spTgt spid="348"/>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35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32"/>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rgbClr val="595959"/>
                </a:solidFill>
              </a:rPr>
              <a:t>Finding Vulnerabilities</a:t>
            </a:r>
            <a:endParaRPr>
              <a:solidFill>
                <a:srgbClr val="595959"/>
              </a:solidFill>
            </a:endParaRPr>
          </a:p>
        </p:txBody>
      </p:sp>
      <p:sp>
        <p:nvSpPr>
          <p:cNvPr id="359" name="Google Shape;359;p32"/>
          <p:cNvSpPr/>
          <p:nvPr/>
        </p:nvSpPr>
        <p:spPr>
          <a:xfrm>
            <a:off x="867250" y="3226600"/>
            <a:ext cx="1406003" cy="1573978"/>
          </a:xfrm>
          <a:custGeom>
            <a:avLst/>
            <a:gdLst/>
            <a:ahLst/>
            <a:cxnLst/>
            <a:rect l="l" t="t" r="r" b="b"/>
            <a:pathLst>
              <a:path w="42077" h="48352" extrusionOk="0">
                <a:moveTo>
                  <a:pt x="1619" y="0"/>
                </a:moveTo>
                <a:cubicBezTo>
                  <a:pt x="714" y="0"/>
                  <a:pt x="0" y="714"/>
                  <a:pt x="0" y="1607"/>
                </a:cubicBezTo>
                <a:lnTo>
                  <a:pt x="0" y="46744"/>
                </a:lnTo>
                <a:cubicBezTo>
                  <a:pt x="0" y="47637"/>
                  <a:pt x="714" y="48351"/>
                  <a:pt x="1619" y="48351"/>
                </a:cubicBezTo>
                <a:lnTo>
                  <a:pt x="40458" y="48351"/>
                </a:lnTo>
                <a:cubicBezTo>
                  <a:pt x="41350" y="48351"/>
                  <a:pt x="42077" y="47637"/>
                  <a:pt x="42077" y="46744"/>
                </a:cubicBezTo>
                <a:lnTo>
                  <a:pt x="42077" y="1607"/>
                </a:lnTo>
                <a:cubicBezTo>
                  <a:pt x="42077" y="714"/>
                  <a:pt x="41350" y="0"/>
                  <a:pt x="40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1306068" y="2741217"/>
            <a:ext cx="527990" cy="527957"/>
          </a:xfrm>
          <a:custGeom>
            <a:avLst/>
            <a:gdLst/>
            <a:ahLst/>
            <a:cxnLst/>
            <a:rect l="l" t="t" r="r" b="b"/>
            <a:pathLst>
              <a:path w="15801" h="15800" extrusionOk="0">
                <a:moveTo>
                  <a:pt x="7906" y="0"/>
                </a:moveTo>
                <a:cubicBezTo>
                  <a:pt x="3537" y="0"/>
                  <a:pt x="1" y="3537"/>
                  <a:pt x="1" y="7894"/>
                </a:cubicBezTo>
                <a:cubicBezTo>
                  <a:pt x="1" y="12264"/>
                  <a:pt x="3537" y="15800"/>
                  <a:pt x="7906" y="15800"/>
                </a:cubicBezTo>
                <a:cubicBezTo>
                  <a:pt x="12264" y="15800"/>
                  <a:pt x="15800" y="12264"/>
                  <a:pt x="15800" y="7894"/>
                </a:cubicBezTo>
                <a:cubicBezTo>
                  <a:pt x="15800" y="3537"/>
                  <a:pt x="12264" y="0"/>
                  <a:pt x="7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1329157" y="2781482"/>
            <a:ext cx="464702" cy="447126"/>
          </a:xfrm>
          <a:custGeom>
            <a:avLst/>
            <a:gdLst/>
            <a:ahLst/>
            <a:cxnLst/>
            <a:rect l="l" t="t" r="r" b="b"/>
            <a:pathLst>
              <a:path w="13907" h="13381" extrusionOk="0">
                <a:moveTo>
                  <a:pt x="7218" y="0"/>
                </a:moveTo>
                <a:cubicBezTo>
                  <a:pt x="5479" y="0"/>
                  <a:pt x="3771" y="680"/>
                  <a:pt x="2489" y="1962"/>
                </a:cubicBezTo>
                <a:cubicBezTo>
                  <a:pt x="572" y="3879"/>
                  <a:pt x="0" y="6749"/>
                  <a:pt x="1036" y="9249"/>
                </a:cubicBezTo>
                <a:cubicBezTo>
                  <a:pt x="2072" y="11749"/>
                  <a:pt x="4513" y="13381"/>
                  <a:pt x="7215" y="13381"/>
                </a:cubicBezTo>
                <a:cubicBezTo>
                  <a:pt x="10906" y="13381"/>
                  <a:pt x="13895" y="10380"/>
                  <a:pt x="13907" y="6689"/>
                </a:cubicBezTo>
                <a:cubicBezTo>
                  <a:pt x="13907" y="3987"/>
                  <a:pt x="12276" y="1546"/>
                  <a:pt x="9775" y="510"/>
                </a:cubicBezTo>
                <a:cubicBezTo>
                  <a:pt x="8947" y="167"/>
                  <a:pt x="8079" y="0"/>
                  <a:pt x="7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b="1">
                <a:solidFill>
                  <a:schemeClr val="dk1"/>
                </a:solidFill>
                <a:latin typeface="Fira Sans"/>
                <a:ea typeface="Fira Sans"/>
                <a:cs typeface="Fira Sans"/>
                <a:sym typeface="Fira Sans"/>
              </a:rPr>
              <a:t>01</a:t>
            </a:r>
            <a:endParaRPr/>
          </a:p>
        </p:txBody>
      </p:sp>
      <p:sp>
        <p:nvSpPr>
          <p:cNvPr id="362" name="Google Shape;362;p32"/>
          <p:cNvSpPr/>
          <p:nvPr/>
        </p:nvSpPr>
        <p:spPr>
          <a:xfrm>
            <a:off x="2558029" y="3231613"/>
            <a:ext cx="1406036" cy="1568965"/>
          </a:xfrm>
          <a:custGeom>
            <a:avLst/>
            <a:gdLst/>
            <a:ahLst/>
            <a:cxnLst/>
            <a:rect l="l" t="t" r="r" b="b"/>
            <a:pathLst>
              <a:path w="42078" h="48198" extrusionOk="0">
                <a:moveTo>
                  <a:pt x="1382" y="1"/>
                </a:moveTo>
                <a:cubicBezTo>
                  <a:pt x="608" y="1"/>
                  <a:pt x="0" y="620"/>
                  <a:pt x="0" y="1382"/>
                </a:cubicBezTo>
                <a:lnTo>
                  <a:pt x="0" y="46828"/>
                </a:lnTo>
                <a:cubicBezTo>
                  <a:pt x="0" y="47590"/>
                  <a:pt x="608" y="48197"/>
                  <a:pt x="1382" y="48197"/>
                </a:cubicBezTo>
                <a:lnTo>
                  <a:pt x="40696" y="48197"/>
                </a:lnTo>
                <a:cubicBezTo>
                  <a:pt x="41458" y="48197"/>
                  <a:pt x="42077" y="47590"/>
                  <a:pt x="42077" y="46828"/>
                </a:cubicBezTo>
                <a:lnTo>
                  <a:pt x="42077" y="1382"/>
                </a:lnTo>
                <a:cubicBezTo>
                  <a:pt x="42077" y="620"/>
                  <a:pt x="41458" y="1"/>
                  <a:pt x="40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2996837" y="2742019"/>
            <a:ext cx="527990" cy="527957"/>
          </a:xfrm>
          <a:custGeom>
            <a:avLst/>
            <a:gdLst/>
            <a:ahLst/>
            <a:cxnLst/>
            <a:rect l="l" t="t" r="r" b="b"/>
            <a:pathLst>
              <a:path w="15801" h="15800" extrusionOk="0">
                <a:moveTo>
                  <a:pt x="7895" y="0"/>
                </a:moveTo>
                <a:cubicBezTo>
                  <a:pt x="3537" y="0"/>
                  <a:pt x="1" y="3536"/>
                  <a:pt x="1" y="7906"/>
                </a:cubicBezTo>
                <a:cubicBezTo>
                  <a:pt x="1" y="12264"/>
                  <a:pt x="3537" y="15800"/>
                  <a:pt x="7895" y="15800"/>
                </a:cubicBezTo>
                <a:cubicBezTo>
                  <a:pt x="12264" y="15800"/>
                  <a:pt x="15801" y="12264"/>
                  <a:pt x="15801" y="7906"/>
                </a:cubicBezTo>
                <a:cubicBezTo>
                  <a:pt x="15801" y="3536"/>
                  <a:pt x="12264" y="0"/>
                  <a:pt x="78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3019927" y="2782652"/>
            <a:ext cx="464335" cy="446759"/>
          </a:xfrm>
          <a:custGeom>
            <a:avLst/>
            <a:gdLst/>
            <a:ahLst/>
            <a:cxnLst/>
            <a:rect l="l" t="t" r="r" b="b"/>
            <a:pathLst>
              <a:path w="13896" h="13370" extrusionOk="0">
                <a:moveTo>
                  <a:pt x="7212" y="0"/>
                </a:moveTo>
                <a:cubicBezTo>
                  <a:pt x="5470" y="0"/>
                  <a:pt x="3758" y="678"/>
                  <a:pt x="2477" y="1951"/>
                </a:cubicBezTo>
                <a:cubicBezTo>
                  <a:pt x="572" y="3868"/>
                  <a:pt x="1" y="6749"/>
                  <a:pt x="1036" y="9250"/>
                </a:cubicBezTo>
                <a:cubicBezTo>
                  <a:pt x="2072" y="11738"/>
                  <a:pt x="4501" y="13369"/>
                  <a:pt x="7204" y="13369"/>
                </a:cubicBezTo>
                <a:cubicBezTo>
                  <a:pt x="10907" y="13369"/>
                  <a:pt x="13895" y="10381"/>
                  <a:pt x="13895" y="6690"/>
                </a:cubicBezTo>
                <a:cubicBezTo>
                  <a:pt x="13895" y="3975"/>
                  <a:pt x="12276" y="1546"/>
                  <a:pt x="9776" y="511"/>
                </a:cubicBezTo>
                <a:cubicBezTo>
                  <a:pt x="8946" y="167"/>
                  <a:pt x="8076" y="0"/>
                  <a:pt x="7212"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b="1">
                <a:solidFill>
                  <a:schemeClr val="dk1"/>
                </a:solidFill>
                <a:latin typeface="Fira Sans"/>
                <a:ea typeface="Fira Sans"/>
                <a:cs typeface="Fira Sans"/>
                <a:sym typeface="Fira Sans"/>
              </a:rPr>
              <a:t>02</a:t>
            </a:r>
            <a:endParaRPr/>
          </a:p>
        </p:txBody>
      </p:sp>
      <p:grpSp>
        <p:nvGrpSpPr>
          <p:cNvPr id="365" name="Google Shape;365;p32"/>
          <p:cNvGrpSpPr/>
          <p:nvPr/>
        </p:nvGrpSpPr>
        <p:grpSpPr>
          <a:xfrm>
            <a:off x="2528593" y="1276337"/>
            <a:ext cx="1464513" cy="1464112"/>
            <a:chOff x="4966993" y="1276337"/>
            <a:chExt cx="1464513" cy="1464112"/>
          </a:xfrm>
        </p:grpSpPr>
        <p:sp>
          <p:nvSpPr>
            <p:cNvPr id="366" name="Google Shape;366;p32"/>
            <p:cNvSpPr/>
            <p:nvPr/>
          </p:nvSpPr>
          <p:spPr>
            <a:xfrm>
              <a:off x="4966993" y="1276337"/>
              <a:ext cx="1464513" cy="1464112"/>
            </a:xfrm>
            <a:custGeom>
              <a:avLst/>
              <a:gdLst/>
              <a:ahLst/>
              <a:cxnLst/>
              <a:rect l="l" t="t" r="r" b="b"/>
              <a:pathLst>
                <a:path w="43828" h="43816" extrusionOk="0">
                  <a:moveTo>
                    <a:pt x="21908" y="1"/>
                  </a:moveTo>
                  <a:cubicBezTo>
                    <a:pt x="9811" y="1"/>
                    <a:pt x="0" y="9800"/>
                    <a:pt x="0" y="21908"/>
                  </a:cubicBezTo>
                  <a:cubicBezTo>
                    <a:pt x="0" y="34005"/>
                    <a:pt x="9811" y="43816"/>
                    <a:pt x="21908" y="43816"/>
                  </a:cubicBezTo>
                  <a:cubicBezTo>
                    <a:pt x="34016" y="43816"/>
                    <a:pt x="43827" y="34005"/>
                    <a:pt x="43827" y="21908"/>
                  </a:cubicBezTo>
                  <a:cubicBezTo>
                    <a:pt x="43827" y="9800"/>
                    <a:pt x="34016" y="1"/>
                    <a:pt x="219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5005186" y="1364887"/>
              <a:ext cx="1337602" cy="1286845"/>
            </a:xfrm>
            <a:custGeom>
              <a:avLst/>
              <a:gdLst/>
              <a:ahLst/>
              <a:cxnLst/>
              <a:rect l="l" t="t" r="r" b="b"/>
              <a:pathLst>
                <a:path w="40030" h="38511" extrusionOk="0">
                  <a:moveTo>
                    <a:pt x="20776" y="0"/>
                  </a:moveTo>
                  <a:cubicBezTo>
                    <a:pt x="15765" y="0"/>
                    <a:pt x="10843" y="1959"/>
                    <a:pt x="7156" y="5637"/>
                  </a:cubicBezTo>
                  <a:cubicBezTo>
                    <a:pt x="1643" y="11150"/>
                    <a:pt x="0" y="19425"/>
                    <a:pt x="2977" y="26628"/>
                  </a:cubicBezTo>
                  <a:cubicBezTo>
                    <a:pt x="5965" y="33819"/>
                    <a:pt x="12978" y="38511"/>
                    <a:pt x="20765" y="38511"/>
                  </a:cubicBezTo>
                  <a:cubicBezTo>
                    <a:pt x="31397" y="38499"/>
                    <a:pt x="40017" y="29890"/>
                    <a:pt x="40029" y="19258"/>
                  </a:cubicBezTo>
                  <a:cubicBezTo>
                    <a:pt x="40029" y="11471"/>
                    <a:pt x="35338" y="4447"/>
                    <a:pt x="28147" y="1470"/>
                  </a:cubicBezTo>
                  <a:cubicBezTo>
                    <a:pt x="25761" y="480"/>
                    <a:pt x="23257" y="0"/>
                    <a:pt x="207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5630982" y="2092331"/>
              <a:ext cx="117821" cy="334618"/>
            </a:xfrm>
            <a:custGeom>
              <a:avLst/>
              <a:gdLst/>
              <a:ahLst/>
              <a:cxnLst/>
              <a:rect l="l" t="t" r="r" b="b"/>
              <a:pathLst>
                <a:path w="3526" h="10014" extrusionOk="0">
                  <a:moveTo>
                    <a:pt x="632" y="0"/>
                  </a:moveTo>
                  <a:lnTo>
                    <a:pt x="1" y="10014"/>
                  </a:lnTo>
                  <a:lnTo>
                    <a:pt x="3525" y="10014"/>
                  </a:lnTo>
                  <a:lnTo>
                    <a:pt x="28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5223185" y="1683733"/>
              <a:ext cx="933014" cy="646146"/>
            </a:xfrm>
            <a:custGeom>
              <a:avLst/>
              <a:gdLst/>
              <a:ahLst/>
              <a:cxnLst/>
              <a:rect l="l" t="t" r="r" b="b"/>
              <a:pathLst>
                <a:path w="27922" h="19337" extrusionOk="0">
                  <a:moveTo>
                    <a:pt x="441" y="1"/>
                  </a:moveTo>
                  <a:cubicBezTo>
                    <a:pt x="203" y="1"/>
                    <a:pt x="1" y="191"/>
                    <a:pt x="1" y="429"/>
                  </a:cubicBezTo>
                  <a:lnTo>
                    <a:pt x="1" y="18908"/>
                  </a:lnTo>
                  <a:cubicBezTo>
                    <a:pt x="1" y="19146"/>
                    <a:pt x="203" y="19336"/>
                    <a:pt x="441" y="19336"/>
                  </a:cubicBezTo>
                  <a:lnTo>
                    <a:pt x="27492" y="19336"/>
                  </a:lnTo>
                  <a:cubicBezTo>
                    <a:pt x="27731" y="19336"/>
                    <a:pt x="27921" y="19146"/>
                    <a:pt x="27921" y="18908"/>
                  </a:cubicBezTo>
                  <a:lnTo>
                    <a:pt x="27921" y="429"/>
                  </a:lnTo>
                  <a:cubicBezTo>
                    <a:pt x="27921" y="191"/>
                    <a:pt x="27731" y="1"/>
                    <a:pt x="27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5257803" y="1719152"/>
              <a:ext cx="864179" cy="517632"/>
            </a:xfrm>
            <a:custGeom>
              <a:avLst/>
              <a:gdLst/>
              <a:ahLst/>
              <a:cxnLst/>
              <a:rect l="l" t="t" r="r" b="b"/>
              <a:pathLst>
                <a:path w="25862" h="15491" extrusionOk="0">
                  <a:moveTo>
                    <a:pt x="191" y="0"/>
                  </a:moveTo>
                  <a:cubicBezTo>
                    <a:pt x="84" y="0"/>
                    <a:pt x="1" y="72"/>
                    <a:pt x="1" y="179"/>
                  </a:cubicBezTo>
                  <a:lnTo>
                    <a:pt x="1" y="15312"/>
                  </a:lnTo>
                  <a:cubicBezTo>
                    <a:pt x="1" y="15407"/>
                    <a:pt x="84" y="15490"/>
                    <a:pt x="191" y="15490"/>
                  </a:cubicBezTo>
                  <a:lnTo>
                    <a:pt x="25671" y="15490"/>
                  </a:lnTo>
                  <a:cubicBezTo>
                    <a:pt x="25778" y="15490"/>
                    <a:pt x="25861" y="15407"/>
                    <a:pt x="25861" y="15312"/>
                  </a:cubicBezTo>
                  <a:lnTo>
                    <a:pt x="25861" y="179"/>
                  </a:lnTo>
                  <a:cubicBezTo>
                    <a:pt x="25861" y="72"/>
                    <a:pt x="25778" y="0"/>
                    <a:pt x="25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5380737" y="2403057"/>
              <a:ext cx="618311" cy="23892"/>
            </a:xfrm>
            <a:custGeom>
              <a:avLst/>
              <a:gdLst/>
              <a:ahLst/>
              <a:cxnLst/>
              <a:rect l="l" t="t" r="r" b="b"/>
              <a:pathLst>
                <a:path w="18504" h="715" extrusionOk="0">
                  <a:moveTo>
                    <a:pt x="275" y="0"/>
                  </a:moveTo>
                  <a:cubicBezTo>
                    <a:pt x="120" y="0"/>
                    <a:pt x="1" y="131"/>
                    <a:pt x="1" y="274"/>
                  </a:cubicBezTo>
                  <a:lnTo>
                    <a:pt x="1" y="441"/>
                  </a:lnTo>
                  <a:cubicBezTo>
                    <a:pt x="1" y="595"/>
                    <a:pt x="120" y="715"/>
                    <a:pt x="275" y="715"/>
                  </a:cubicBezTo>
                  <a:lnTo>
                    <a:pt x="18229" y="715"/>
                  </a:lnTo>
                  <a:cubicBezTo>
                    <a:pt x="18384" y="715"/>
                    <a:pt x="18503" y="595"/>
                    <a:pt x="18503" y="441"/>
                  </a:cubicBezTo>
                  <a:lnTo>
                    <a:pt x="18503" y="274"/>
                  </a:lnTo>
                  <a:cubicBezTo>
                    <a:pt x="18503" y="131"/>
                    <a:pt x="18384" y="0"/>
                    <a:pt x="18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5669977" y="2268963"/>
              <a:ext cx="35052" cy="29806"/>
            </a:xfrm>
            <a:custGeom>
              <a:avLst/>
              <a:gdLst/>
              <a:ahLst/>
              <a:cxnLst/>
              <a:rect l="l" t="t" r="r" b="b"/>
              <a:pathLst>
                <a:path w="1049" h="892" extrusionOk="0">
                  <a:moveTo>
                    <a:pt x="608" y="1"/>
                  </a:moveTo>
                  <a:cubicBezTo>
                    <a:pt x="203" y="1"/>
                    <a:pt x="1" y="477"/>
                    <a:pt x="286" y="763"/>
                  </a:cubicBezTo>
                  <a:cubicBezTo>
                    <a:pt x="379" y="851"/>
                    <a:pt x="491" y="891"/>
                    <a:pt x="600" y="891"/>
                  </a:cubicBezTo>
                  <a:cubicBezTo>
                    <a:pt x="830" y="891"/>
                    <a:pt x="1048" y="715"/>
                    <a:pt x="1048" y="441"/>
                  </a:cubicBezTo>
                  <a:cubicBezTo>
                    <a:pt x="1048" y="203"/>
                    <a:pt x="846" y="1"/>
                    <a:pt x="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5305152" y="1773251"/>
              <a:ext cx="124571" cy="77222"/>
            </a:xfrm>
            <a:custGeom>
              <a:avLst/>
              <a:gdLst/>
              <a:ahLst/>
              <a:cxnLst/>
              <a:rect l="l" t="t" r="r" b="b"/>
              <a:pathLst>
                <a:path w="3728" h="2311" extrusionOk="0">
                  <a:moveTo>
                    <a:pt x="1" y="1"/>
                  </a:moveTo>
                  <a:lnTo>
                    <a:pt x="1" y="2310"/>
                  </a:lnTo>
                  <a:lnTo>
                    <a:pt x="3727" y="2310"/>
                  </a:lnTo>
                  <a:lnTo>
                    <a:pt x="37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5305152" y="1763695"/>
              <a:ext cx="66462" cy="19949"/>
            </a:xfrm>
            <a:custGeom>
              <a:avLst/>
              <a:gdLst/>
              <a:ahLst/>
              <a:cxnLst/>
              <a:rect l="l" t="t" r="r" b="b"/>
              <a:pathLst>
                <a:path w="1989" h="597" extrusionOk="0">
                  <a:moveTo>
                    <a:pt x="1" y="1"/>
                  </a:moveTo>
                  <a:lnTo>
                    <a:pt x="1" y="596"/>
                  </a:lnTo>
                  <a:lnTo>
                    <a:pt x="1989" y="596"/>
                  </a:lnTo>
                  <a:cubicBezTo>
                    <a:pt x="1989" y="263"/>
                    <a:pt x="1727" y="1"/>
                    <a:pt x="1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5305152" y="1783610"/>
              <a:ext cx="124571" cy="72043"/>
            </a:xfrm>
            <a:custGeom>
              <a:avLst/>
              <a:gdLst/>
              <a:ahLst/>
              <a:cxnLst/>
              <a:rect l="l" t="t" r="r" b="b"/>
              <a:pathLst>
                <a:path w="3728" h="2156" extrusionOk="0">
                  <a:moveTo>
                    <a:pt x="1" y="0"/>
                  </a:moveTo>
                  <a:lnTo>
                    <a:pt x="1" y="2155"/>
                  </a:lnTo>
                  <a:lnTo>
                    <a:pt x="3727" y="2155"/>
                  </a:lnTo>
                  <a:lnTo>
                    <a:pt x="37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5398647" y="1765299"/>
              <a:ext cx="31076" cy="18345"/>
            </a:xfrm>
            <a:custGeom>
              <a:avLst/>
              <a:gdLst/>
              <a:ahLst/>
              <a:cxnLst/>
              <a:rect l="l" t="t" r="r" b="b"/>
              <a:pathLst>
                <a:path w="930" h="549" extrusionOk="0">
                  <a:moveTo>
                    <a:pt x="501" y="0"/>
                  </a:moveTo>
                  <a:lnTo>
                    <a:pt x="1" y="548"/>
                  </a:lnTo>
                  <a:lnTo>
                    <a:pt x="929" y="548"/>
                  </a:lnTo>
                  <a:lnTo>
                    <a:pt x="9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5305152" y="1908916"/>
              <a:ext cx="124571" cy="77222"/>
            </a:xfrm>
            <a:custGeom>
              <a:avLst/>
              <a:gdLst/>
              <a:ahLst/>
              <a:cxnLst/>
              <a:rect l="l" t="t" r="r" b="b"/>
              <a:pathLst>
                <a:path w="3728" h="2311" extrusionOk="0">
                  <a:moveTo>
                    <a:pt x="1" y="1"/>
                  </a:moveTo>
                  <a:lnTo>
                    <a:pt x="1" y="2310"/>
                  </a:lnTo>
                  <a:lnTo>
                    <a:pt x="3727" y="2310"/>
                  </a:lnTo>
                  <a:lnTo>
                    <a:pt x="37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5305152" y="1899360"/>
              <a:ext cx="66462" cy="19548"/>
            </a:xfrm>
            <a:custGeom>
              <a:avLst/>
              <a:gdLst/>
              <a:ahLst/>
              <a:cxnLst/>
              <a:rect l="l" t="t" r="r" b="b"/>
              <a:pathLst>
                <a:path w="1989" h="585" extrusionOk="0">
                  <a:moveTo>
                    <a:pt x="1" y="1"/>
                  </a:moveTo>
                  <a:lnTo>
                    <a:pt x="1" y="584"/>
                  </a:lnTo>
                  <a:lnTo>
                    <a:pt x="1989" y="584"/>
                  </a:lnTo>
                  <a:cubicBezTo>
                    <a:pt x="1989" y="263"/>
                    <a:pt x="1727" y="1"/>
                    <a:pt x="1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5305152" y="1918874"/>
              <a:ext cx="124571" cy="72043"/>
            </a:xfrm>
            <a:custGeom>
              <a:avLst/>
              <a:gdLst/>
              <a:ahLst/>
              <a:cxnLst/>
              <a:rect l="l" t="t" r="r" b="b"/>
              <a:pathLst>
                <a:path w="3728" h="2156" extrusionOk="0">
                  <a:moveTo>
                    <a:pt x="1" y="0"/>
                  </a:moveTo>
                  <a:lnTo>
                    <a:pt x="1" y="2155"/>
                  </a:lnTo>
                  <a:lnTo>
                    <a:pt x="3727" y="2155"/>
                  </a:lnTo>
                  <a:lnTo>
                    <a:pt x="37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5299973" y="2044180"/>
              <a:ext cx="124571" cy="77222"/>
            </a:xfrm>
            <a:custGeom>
              <a:avLst/>
              <a:gdLst/>
              <a:ahLst/>
              <a:cxnLst/>
              <a:rect l="l" t="t" r="r" b="b"/>
              <a:pathLst>
                <a:path w="3728" h="2311" extrusionOk="0">
                  <a:moveTo>
                    <a:pt x="1" y="1"/>
                  </a:moveTo>
                  <a:lnTo>
                    <a:pt x="1" y="2311"/>
                  </a:lnTo>
                  <a:lnTo>
                    <a:pt x="3728" y="2311"/>
                  </a:lnTo>
                  <a:lnTo>
                    <a:pt x="37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5299973" y="2034623"/>
              <a:ext cx="66496" cy="19548"/>
            </a:xfrm>
            <a:custGeom>
              <a:avLst/>
              <a:gdLst/>
              <a:ahLst/>
              <a:cxnLst/>
              <a:rect l="l" t="t" r="r" b="b"/>
              <a:pathLst>
                <a:path w="1990" h="585" extrusionOk="0">
                  <a:moveTo>
                    <a:pt x="1" y="1"/>
                  </a:moveTo>
                  <a:lnTo>
                    <a:pt x="1" y="584"/>
                  </a:lnTo>
                  <a:lnTo>
                    <a:pt x="1989" y="584"/>
                  </a:lnTo>
                  <a:cubicBezTo>
                    <a:pt x="1989" y="263"/>
                    <a:pt x="1727" y="1"/>
                    <a:pt x="1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5299973" y="2054138"/>
              <a:ext cx="124571" cy="72444"/>
            </a:xfrm>
            <a:custGeom>
              <a:avLst/>
              <a:gdLst/>
              <a:ahLst/>
              <a:cxnLst/>
              <a:rect l="l" t="t" r="r" b="b"/>
              <a:pathLst>
                <a:path w="3728" h="2168" extrusionOk="0">
                  <a:moveTo>
                    <a:pt x="1" y="0"/>
                  </a:moveTo>
                  <a:lnTo>
                    <a:pt x="1" y="2167"/>
                  </a:lnTo>
                  <a:lnTo>
                    <a:pt x="3728" y="2167"/>
                  </a:lnTo>
                  <a:lnTo>
                    <a:pt x="37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5474232" y="1773251"/>
              <a:ext cx="124571" cy="77222"/>
            </a:xfrm>
            <a:custGeom>
              <a:avLst/>
              <a:gdLst/>
              <a:ahLst/>
              <a:cxnLst/>
              <a:rect l="l" t="t" r="r" b="b"/>
              <a:pathLst>
                <a:path w="3728" h="2311" extrusionOk="0">
                  <a:moveTo>
                    <a:pt x="1" y="1"/>
                  </a:moveTo>
                  <a:lnTo>
                    <a:pt x="1" y="2310"/>
                  </a:lnTo>
                  <a:lnTo>
                    <a:pt x="3727" y="2310"/>
                  </a:lnTo>
                  <a:lnTo>
                    <a:pt x="37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5474232" y="1763695"/>
              <a:ext cx="66496" cy="19949"/>
            </a:xfrm>
            <a:custGeom>
              <a:avLst/>
              <a:gdLst/>
              <a:ahLst/>
              <a:cxnLst/>
              <a:rect l="l" t="t" r="r" b="b"/>
              <a:pathLst>
                <a:path w="1990" h="597" extrusionOk="0">
                  <a:moveTo>
                    <a:pt x="1" y="1"/>
                  </a:moveTo>
                  <a:lnTo>
                    <a:pt x="1" y="596"/>
                  </a:lnTo>
                  <a:lnTo>
                    <a:pt x="1989" y="596"/>
                  </a:lnTo>
                  <a:cubicBezTo>
                    <a:pt x="1989" y="263"/>
                    <a:pt x="1727" y="1"/>
                    <a:pt x="1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5474232" y="1783610"/>
              <a:ext cx="124571" cy="72043"/>
            </a:xfrm>
            <a:custGeom>
              <a:avLst/>
              <a:gdLst/>
              <a:ahLst/>
              <a:cxnLst/>
              <a:rect l="l" t="t" r="r" b="b"/>
              <a:pathLst>
                <a:path w="3728" h="2156" extrusionOk="0">
                  <a:moveTo>
                    <a:pt x="1" y="0"/>
                  </a:moveTo>
                  <a:lnTo>
                    <a:pt x="1" y="2155"/>
                  </a:lnTo>
                  <a:lnTo>
                    <a:pt x="3727" y="2155"/>
                  </a:lnTo>
                  <a:lnTo>
                    <a:pt x="37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5567727" y="1764497"/>
              <a:ext cx="31076" cy="18345"/>
            </a:xfrm>
            <a:custGeom>
              <a:avLst/>
              <a:gdLst/>
              <a:ahLst/>
              <a:cxnLst/>
              <a:rect l="l" t="t" r="r" b="b"/>
              <a:pathLst>
                <a:path w="930" h="549" extrusionOk="0">
                  <a:moveTo>
                    <a:pt x="501" y="1"/>
                  </a:moveTo>
                  <a:lnTo>
                    <a:pt x="1" y="548"/>
                  </a:lnTo>
                  <a:lnTo>
                    <a:pt x="929" y="548"/>
                  </a:lnTo>
                  <a:lnTo>
                    <a:pt x="9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5398647" y="1899761"/>
              <a:ext cx="31076" cy="18345"/>
            </a:xfrm>
            <a:custGeom>
              <a:avLst/>
              <a:gdLst/>
              <a:ahLst/>
              <a:cxnLst/>
              <a:rect l="l" t="t" r="r" b="b"/>
              <a:pathLst>
                <a:path w="930" h="549" extrusionOk="0">
                  <a:moveTo>
                    <a:pt x="501" y="1"/>
                  </a:moveTo>
                  <a:lnTo>
                    <a:pt x="1" y="548"/>
                  </a:lnTo>
                  <a:lnTo>
                    <a:pt x="929" y="548"/>
                  </a:lnTo>
                  <a:lnTo>
                    <a:pt x="9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5393468" y="2036227"/>
              <a:ext cx="31076" cy="17944"/>
            </a:xfrm>
            <a:custGeom>
              <a:avLst/>
              <a:gdLst/>
              <a:ahLst/>
              <a:cxnLst/>
              <a:rect l="l" t="t" r="r" b="b"/>
              <a:pathLst>
                <a:path w="930" h="537" extrusionOk="0">
                  <a:moveTo>
                    <a:pt x="501" y="1"/>
                  </a:moveTo>
                  <a:lnTo>
                    <a:pt x="1" y="536"/>
                  </a:lnTo>
                  <a:lnTo>
                    <a:pt x="930" y="536"/>
                  </a:lnTo>
                  <a:lnTo>
                    <a:pt x="9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5821548" y="1517025"/>
              <a:ext cx="408231" cy="312764"/>
            </a:xfrm>
            <a:custGeom>
              <a:avLst/>
              <a:gdLst/>
              <a:ahLst/>
              <a:cxnLst/>
              <a:rect l="l" t="t" r="r" b="b"/>
              <a:pathLst>
                <a:path w="12217" h="9360" extrusionOk="0">
                  <a:moveTo>
                    <a:pt x="6109" y="1"/>
                  </a:moveTo>
                  <a:cubicBezTo>
                    <a:pt x="6008" y="1"/>
                    <a:pt x="5906" y="49"/>
                    <a:pt x="5847" y="144"/>
                  </a:cubicBezTo>
                  <a:lnTo>
                    <a:pt x="2966" y="4549"/>
                  </a:lnTo>
                  <a:lnTo>
                    <a:pt x="132" y="8871"/>
                  </a:lnTo>
                  <a:cubicBezTo>
                    <a:pt x="1" y="9074"/>
                    <a:pt x="144" y="9347"/>
                    <a:pt x="406" y="9359"/>
                  </a:cubicBezTo>
                  <a:lnTo>
                    <a:pt x="11812" y="9359"/>
                  </a:lnTo>
                  <a:cubicBezTo>
                    <a:pt x="12062" y="9347"/>
                    <a:pt x="12217" y="9074"/>
                    <a:pt x="12074" y="8871"/>
                  </a:cubicBezTo>
                  <a:lnTo>
                    <a:pt x="9252" y="4549"/>
                  </a:lnTo>
                  <a:lnTo>
                    <a:pt x="6371" y="144"/>
                  </a:lnTo>
                  <a:cubicBezTo>
                    <a:pt x="6311" y="49"/>
                    <a:pt x="6210" y="1"/>
                    <a:pt x="6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5866123" y="1561300"/>
              <a:ext cx="318712" cy="243829"/>
            </a:xfrm>
            <a:custGeom>
              <a:avLst/>
              <a:gdLst/>
              <a:ahLst/>
              <a:cxnLst/>
              <a:rect l="l" t="t" r="r" b="b"/>
              <a:pathLst>
                <a:path w="9538" h="7297" extrusionOk="0">
                  <a:moveTo>
                    <a:pt x="4769" y="1"/>
                  </a:moveTo>
                  <a:cubicBezTo>
                    <a:pt x="4715" y="1"/>
                    <a:pt x="4662" y="27"/>
                    <a:pt x="4632" y="81"/>
                  </a:cubicBezTo>
                  <a:lnTo>
                    <a:pt x="72" y="7046"/>
                  </a:lnTo>
                  <a:cubicBezTo>
                    <a:pt x="0" y="7153"/>
                    <a:pt x="84" y="7296"/>
                    <a:pt x="215" y="7296"/>
                  </a:cubicBezTo>
                  <a:lnTo>
                    <a:pt x="9323" y="7296"/>
                  </a:lnTo>
                  <a:cubicBezTo>
                    <a:pt x="9454" y="7296"/>
                    <a:pt x="9537" y="7153"/>
                    <a:pt x="9466" y="7046"/>
                  </a:cubicBezTo>
                  <a:lnTo>
                    <a:pt x="4906" y="81"/>
                  </a:lnTo>
                  <a:cubicBezTo>
                    <a:pt x="4876" y="27"/>
                    <a:pt x="4822" y="1"/>
                    <a:pt x="4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6004562" y="1626058"/>
              <a:ext cx="41802" cy="118590"/>
            </a:xfrm>
            <a:custGeom>
              <a:avLst/>
              <a:gdLst/>
              <a:ahLst/>
              <a:cxnLst/>
              <a:rect l="l" t="t" r="r" b="b"/>
              <a:pathLst>
                <a:path w="1251" h="3549" extrusionOk="0">
                  <a:moveTo>
                    <a:pt x="203" y="0"/>
                  </a:moveTo>
                  <a:cubicBezTo>
                    <a:pt x="96" y="0"/>
                    <a:pt x="1" y="96"/>
                    <a:pt x="13" y="215"/>
                  </a:cubicBezTo>
                  <a:lnTo>
                    <a:pt x="227" y="3334"/>
                  </a:lnTo>
                  <a:cubicBezTo>
                    <a:pt x="227" y="3453"/>
                    <a:pt x="334" y="3548"/>
                    <a:pt x="453" y="3548"/>
                  </a:cubicBezTo>
                  <a:lnTo>
                    <a:pt x="810" y="3548"/>
                  </a:lnTo>
                  <a:cubicBezTo>
                    <a:pt x="930" y="3548"/>
                    <a:pt x="1025" y="3453"/>
                    <a:pt x="1037" y="3334"/>
                  </a:cubicBezTo>
                  <a:lnTo>
                    <a:pt x="1239" y="215"/>
                  </a:lnTo>
                  <a:cubicBezTo>
                    <a:pt x="1251" y="96"/>
                    <a:pt x="1156" y="0"/>
                    <a:pt x="1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6004161" y="1752567"/>
              <a:ext cx="37458" cy="31978"/>
            </a:xfrm>
            <a:custGeom>
              <a:avLst/>
              <a:gdLst/>
              <a:ahLst/>
              <a:cxnLst/>
              <a:rect l="l" t="t" r="r" b="b"/>
              <a:pathLst>
                <a:path w="1121" h="957" extrusionOk="0">
                  <a:moveTo>
                    <a:pt x="644" y="0"/>
                  </a:moveTo>
                  <a:cubicBezTo>
                    <a:pt x="215" y="0"/>
                    <a:pt x="1" y="512"/>
                    <a:pt x="299" y="810"/>
                  </a:cubicBezTo>
                  <a:cubicBezTo>
                    <a:pt x="400" y="911"/>
                    <a:pt x="523" y="957"/>
                    <a:pt x="642" y="957"/>
                  </a:cubicBezTo>
                  <a:cubicBezTo>
                    <a:pt x="888" y="957"/>
                    <a:pt x="1120" y="765"/>
                    <a:pt x="1120" y="477"/>
                  </a:cubicBezTo>
                  <a:cubicBezTo>
                    <a:pt x="1120" y="215"/>
                    <a:pt x="906" y="0"/>
                    <a:pt x="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5864519" y="2142855"/>
              <a:ext cx="102283" cy="105057"/>
            </a:xfrm>
            <a:custGeom>
              <a:avLst/>
              <a:gdLst/>
              <a:ahLst/>
              <a:cxnLst/>
              <a:rect l="l" t="t" r="r" b="b"/>
              <a:pathLst>
                <a:path w="3061" h="3144" extrusionOk="0">
                  <a:moveTo>
                    <a:pt x="691" y="0"/>
                  </a:moveTo>
                  <a:lnTo>
                    <a:pt x="1" y="655"/>
                  </a:lnTo>
                  <a:lnTo>
                    <a:pt x="2382" y="3144"/>
                  </a:lnTo>
                  <a:lnTo>
                    <a:pt x="3061" y="2489"/>
                  </a:lnTo>
                  <a:lnTo>
                    <a:pt x="6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5916647" y="2201765"/>
              <a:ext cx="231967" cy="234005"/>
            </a:xfrm>
            <a:custGeom>
              <a:avLst/>
              <a:gdLst/>
              <a:ahLst/>
              <a:cxnLst/>
              <a:rect l="l" t="t" r="r" b="b"/>
              <a:pathLst>
                <a:path w="6942" h="7003" extrusionOk="0">
                  <a:moveTo>
                    <a:pt x="876" y="1"/>
                  </a:moveTo>
                  <a:cubicBezTo>
                    <a:pt x="680" y="1"/>
                    <a:pt x="484" y="75"/>
                    <a:pt x="334" y="226"/>
                  </a:cubicBezTo>
                  <a:cubicBezTo>
                    <a:pt x="12" y="523"/>
                    <a:pt x="1" y="1024"/>
                    <a:pt x="310" y="1333"/>
                  </a:cubicBezTo>
                  <a:lnTo>
                    <a:pt x="5501" y="6762"/>
                  </a:lnTo>
                  <a:cubicBezTo>
                    <a:pt x="5654" y="6922"/>
                    <a:pt x="5861" y="7002"/>
                    <a:pt x="6070" y="7002"/>
                  </a:cubicBezTo>
                  <a:cubicBezTo>
                    <a:pt x="6266" y="7002"/>
                    <a:pt x="6464" y="6931"/>
                    <a:pt x="6620" y="6786"/>
                  </a:cubicBezTo>
                  <a:cubicBezTo>
                    <a:pt x="6930" y="6488"/>
                    <a:pt x="6942" y="5988"/>
                    <a:pt x="6644" y="5679"/>
                  </a:cubicBezTo>
                  <a:lnTo>
                    <a:pt x="1453" y="250"/>
                  </a:lnTo>
                  <a:cubicBezTo>
                    <a:pt x="1294" y="84"/>
                    <a:pt x="1084"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5520378" y="1826515"/>
              <a:ext cx="413410" cy="395634"/>
            </a:xfrm>
            <a:custGeom>
              <a:avLst/>
              <a:gdLst/>
              <a:ahLst/>
              <a:cxnLst/>
              <a:rect l="l" t="t" r="r" b="b"/>
              <a:pathLst>
                <a:path w="12372" h="11840" extrusionOk="0">
                  <a:moveTo>
                    <a:pt x="6402" y="1422"/>
                  </a:moveTo>
                  <a:cubicBezTo>
                    <a:pt x="8749" y="1422"/>
                    <a:pt x="10985" y="3281"/>
                    <a:pt x="10919" y="6027"/>
                  </a:cubicBezTo>
                  <a:cubicBezTo>
                    <a:pt x="10849" y="8471"/>
                    <a:pt x="8837" y="10410"/>
                    <a:pt x="6407" y="10410"/>
                  </a:cubicBezTo>
                  <a:cubicBezTo>
                    <a:pt x="6363" y="10410"/>
                    <a:pt x="6319" y="10409"/>
                    <a:pt x="6276" y="10408"/>
                  </a:cubicBezTo>
                  <a:cubicBezTo>
                    <a:pt x="2287" y="10265"/>
                    <a:pt x="441" y="5384"/>
                    <a:pt x="3347" y="2657"/>
                  </a:cubicBezTo>
                  <a:cubicBezTo>
                    <a:pt x="4252" y="1803"/>
                    <a:pt x="5338" y="1422"/>
                    <a:pt x="6402" y="1422"/>
                  </a:cubicBezTo>
                  <a:close/>
                  <a:moveTo>
                    <a:pt x="6395" y="1"/>
                  </a:moveTo>
                  <a:cubicBezTo>
                    <a:pt x="4048" y="1"/>
                    <a:pt x="1914" y="1384"/>
                    <a:pt x="965" y="3526"/>
                  </a:cubicBezTo>
                  <a:cubicBezTo>
                    <a:pt x="1" y="5717"/>
                    <a:pt x="441" y="8277"/>
                    <a:pt x="2096" y="10003"/>
                  </a:cubicBezTo>
                  <a:cubicBezTo>
                    <a:pt x="3237" y="11202"/>
                    <a:pt x="4797" y="11840"/>
                    <a:pt x="6385" y="11840"/>
                  </a:cubicBezTo>
                  <a:cubicBezTo>
                    <a:pt x="7101" y="11840"/>
                    <a:pt x="7822" y="11710"/>
                    <a:pt x="8514" y="11444"/>
                  </a:cubicBezTo>
                  <a:cubicBezTo>
                    <a:pt x="10752" y="10575"/>
                    <a:pt x="12241" y="8455"/>
                    <a:pt x="12300" y="6062"/>
                  </a:cubicBezTo>
                  <a:cubicBezTo>
                    <a:pt x="12372" y="2788"/>
                    <a:pt x="9776" y="85"/>
                    <a:pt x="6514" y="2"/>
                  </a:cubicBezTo>
                  <a:cubicBezTo>
                    <a:pt x="6474" y="1"/>
                    <a:pt x="6434" y="1"/>
                    <a:pt x="63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5728855" y="1955363"/>
              <a:ext cx="90354" cy="44709"/>
            </a:xfrm>
            <a:custGeom>
              <a:avLst/>
              <a:gdLst/>
              <a:ahLst/>
              <a:cxnLst/>
              <a:rect l="l" t="t" r="r" b="b"/>
              <a:pathLst>
                <a:path w="2704" h="1338" extrusionOk="0">
                  <a:moveTo>
                    <a:pt x="2229" y="1"/>
                  </a:moveTo>
                  <a:cubicBezTo>
                    <a:pt x="2209" y="1"/>
                    <a:pt x="2192" y="10"/>
                    <a:pt x="2180" y="27"/>
                  </a:cubicBezTo>
                  <a:cubicBezTo>
                    <a:pt x="2156" y="51"/>
                    <a:pt x="2156" y="99"/>
                    <a:pt x="2180" y="123"/>
                  </a:cubicBezTo>
                  <a:cubicBezTo>
                    <a:pt x="2299" y="266"/>
                    <a:pt x="2418" y="420"/>
                    <a:pt x="2513" y="587"/>
                  </a:cubicBezTo>
                  <a:cubicBezTo>
                    <a:pt x="2108" y="706"/>
                    <a:pt x="441" y="1182"/>
                    <a:pt x="108" y="1182"/>
                  </a:cubicBezTo>
                  <a:cubicBezTo>
                    <a:pt x="1" y="1182"/>
                    <a:pt x="1" y="1337"/>
                    <a:pt x="108" y="1337"/>
                  </a:cubicBezTo>
                  <a:lnTo>
                    <a:pt x="108" y="1325"/>
                  </a:lnTo>
                  <a:cubicBezTo>
                    <a:pt x="513" y="1325"/>
                    <a:pt x="2549" y="718"/>
                    <a:pt x="2632" y="694"/>
                  </a:cubicBezTo>
                  <a:cubicBezTo>
                    <a:pt x="2680" y="682"/>
                    <a:pt x="2704" y="623"/>
                    <a:pt x="2680" y="587"/>
                  </a:cubicBezTo>
                  <a:cubicBezTo>
                    <a:pt x="2561" y="385"/>
                    <a:pt x="2430" y="194"/>
                    <a:pt x="2287" y="27"/>
                  </a:cubicBezTo>
                  <a:cubicBezTo>
                    <a:pt x="2269" y="10"/>
                    <a:pt x="2248"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5800095" y="1954661"/>
              <a:ext cx="7986" cy="6817"/>
            </a:xfrm>
            <a:custGeom>
              <a:avLst/>
              <a:gdLst/>
              <a:ahLst/>
              <a:cxnLst/>
              <a:rect l="l" t="t" r="r" b="b"/>
              <a:pathLst>
                <a:path w="239" h="204" extrusionOk="0">
                  <a:moveTo>
                    <a:pt x="119" y="1"/>
                  </a:moveTo>
                  <a:cubicBezTo>
                    <a:pt x="48" y="1"/>
                    <a:pt x="0" y="48"/>
                    <a:pt x="0" y="96"/>
                  </a:cubicBezTo>
                  <a:cubicBezTo>
                    <a:pt x="0" y="156"/>
                    <a:pt x="48" y="203"/>
                    <a:pt x="119" y="203"/>
                  </a:cubicBezTo>
                  <a:cubicBezTo>
                    <a:pt x="179" y="203"/>
                    <a:pt x="238" y="156"/>
                    <a:pt x="238" y="96"/>
                  </a:cubicBezTo>
                  <a:cubicBezTo>
                    <a:pt x="238" y="48"/>
                    <a:pt x="179"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5758460" y="2010364"/>
              <a:ext cx="73881" cy="26298"/>
            </a:xfrm>
            <a:custGeom>
              <a:avLst/>
              <a:gdLst/>
              <a:ahLst/>
              <a:cxnLst/>
              <a:rect l="l" t="t" r="r" b="b"/>
              <a:pathLst>
                <a:path w="2211" h="787" extrusionOk="0">
                  <a:moveTo>
                    <a:pt x="2032" y="1"/>
                  </a:moveTo>
                  <a:lnTo>
                    <a:pt x="103" y="263"/>
                  </a:lnTo>
                  <a:cubicBezTo>
                    <a:pt x="0" y="274"/>
                    <a:pt x="18" y="406"/>
                    <a:pt x="104" y="406"/>
                  </a:cubicBezTo>
                  <a:cubicBezTo>
                    <a:pt x="107" y="406"/>
                    <a:pt x="111" y="406"/>
                    <a:pt x="115" y="405"/>
                  </a:cubicBezTo>
                  <a:lnTo>
                    <a:pt x="1972" y="167"/>
                  </a:lnTo>
                  <a:lnTo>
                    <a:pt x="2056" y="727"/>
                  </a:lnTo>
                  <a:cubicBezTo>
                    <a:pt x="2068" y="763"/>
                    <a:pt x="2091" y="786"/>
                    <a:pt x="2127" y="786"/>
                  </a:cubicBezTo>
                  <a:lnTo>
                    <a:pt x="2151" y="786"/>
                  </a:lnTo>
                  <a:cubicBezTo>
                    <a:pt x="2187" y="775"/>
                    <a:pt x="2210" y="739"/>
                    <a:pt x="2210" y="703"/>
                  </a:cubicBezTo>
                  <a:lnTo>
                    <a:pt x="2115" y="72"/>
                  </a:lnTo>
                  <a:cubicBezTo>
                    <a:pt x="2103" y="25"/>
                    <a:pt x="2068" y="1"/>
                    <a:pt x="2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825558" y="2030246"/>
              <a:ext cx="8387" cy="6817"/>
            </a:xfrm>
            <a:custGeom>
              <a:avLst/>
              <a:gdLst/>
              <a:ahLst/>
              <a:cxnLst/>
              <a:rect l="l" t="t" r="r" b="b"/>
              <a:pathLst>
                <a:path w="251" h="204" extrusionOk="0">
                  <a:moveTo>
                    <a:pt x="119" y="1"/>
                  </a:moveTo>
                  <a:cubicBezTo>
                    <a:pt x="60" y="1"/>
                    <a:pt x="0" y="37"/>
                    <a:pt x="0" y="96"/>
                  </a:cubicBezTo>
                  <a:cubicBezTo>
                    <a:pt x="0" y="156"/>
                    <a:pt x="60" y="203"/>
                    <a:pt x="119" y="203"/>
                  </a:cubicBezTo>
                  <a:cubicBezTo>
                    <a:pt x="191" y="203"/>
                    <a:pt x="250" y="156"/>
                    <a:pt x="250" y="96"/>
                  </a:cubicBezTo>
                  <a:cubicBezTo>
                    <a:pt x="250" y="37"/>
                    <a:pt x="191"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5751142" y="2051197"/>
              <a:ext cx="70439" cy="24861"/>
            </a:xfrm>
            <a:custGeom>
              <a:avLst/>
              <a:gdLst/>
              <a:ahLst/>
              <a:cxnLst/>
              <a:rect l="l" t="t" r="r" b="b"/>
              <a:pathLst>
                <a:path w="2108" h="744" extrusionOk="0">
                  <a:moveTo>
                    <a:pt x="2043" y="0"/>
                  </a:moveTo>
                  <a:cubicBezTo>
                    <a:pt x="2038" y="0"/>
                    <a:pt x="2032" y="2"/>
                    <a:pt x="2025" y="5"/>
                  </a:cubicBezTo>
                  <a:lnTo>
                    <a:pt x="72" y="160"/>
                  </a:lnTo>
                  <a:cubicBezTo>
                    <a:pt x="24" y="160"/>
                    <a:pt x="1" y="196"/>
                    <a:pt x="1" y="243"/>
                  </a:cubicBezTo>
                  <a:cubicBezTo>
                    <a:pt x="12" y="279"/>
                    <a:pt x="36" y="303"/>
                    <a:pt x="84" y="303"/>
                  </a:cubicBezTo>
                  <a:lnTo>
                    <a:pt x="1953" y="160"/>
                  </a:lnTo>
                  <a:lnTo>
                    <a:pt x="1941" y="672"/>
                  </a:lnTo>
                  <a:cubicBezTo>
                    <a:pt x="1929" y="707"/>
                    <a:pt x="1965" y="743"/>
                    <a:pt x="2001" y="743"/>
                  </a:cubicBezTo>
                  <a:cubicBezTo>
                    <a:pt x="2048" y="743"/>
                    <a:pt x="2084" y="707"/>
                    <a:pt x="2084" y="672"/>
                  </a:cubicBezTo>
                  <a:lnTo>
                    <a:pt x="2108" y="76"/>
                  </a:lnTo>
                  <a:cubicBezTo>
                    <a:pt x="2108" y="53"/>
                    <a:pt x="2096" y="29"/>
                    <a:pt x="2084" y="17"/>
                  </a:cubicBezTo>
                  <a:cubicBezTo>
                    <a:pt x="2067" y="9"/>
                    <a:pt x="2056" y="0"/>
                    <a:pt x="2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5812826" y="2069809"/>
              <a:ext cx="9156" cy="6950"/>
            </a:xfrm>
            <a:custGeom>
              <a:avLst/>
              <a:gdLst/>
              <a:ahLst/>
              <a:cxnLst/>
              <a:rect l="l" t="t" r="r" b="b"/>
              <a:pathLst>
                <a:path w="274" h="208" extrusionOk="0">
                  <a:moveTo>
                    <a:pt x="147" y="0"/>
                  </a:moveTo>
                  <a:cubicBezTo>
                    <a:pt x="134" y="0"/>
                    <a:pt x="120" y="2"/>
                    <a:pt x="107" y="8"/>
                  </a:cubicBezTo>
                  <a:cubicBezTo>
                    <a:pt x="48" y="20"/>
                    <a:pt x="0" y="79"/>
                    <a:pt x="24" y="139"/>
                  </a:cubicBezTo>
                  <a:cubicBezTo>
                    <a:pt x="33" y="183"/>
                    <a:pt x="74" y="207"/>
                    <a:pt x="119" y="207"/>
                  </a:cubicBezTo>
                  <a:cubicBezTo>
                    <a:pt x="135" y="207"/>
                    <a:pt x="151" y="204"/>
                    <a:pt x="167" y="198"/>
                  </a:cubicBezTo>
                  <a:cubicBezTo>
                    <a:pt x="226" y="186"/>
                    <a:pt x="274" y="127"/>
                    <a:pt x="250" y="67"/>
                  </a:cubicBezTo>
                  <a:cubicBezTo>
                    <a:pt x="241" y="30"/>
                    <a:pt x="195"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5658048" y="1955664"/>
              <a:ext cx="90354" cy="44810"/>
            </a:xfrm>
            <a:custGeom>
              <a:avLst/>
              <a:gdLst/>
              <a:ahLst/>
              <a:cxnLst/>
              <a:rect l="l" t="t" r="r" b="b"/>
              <a:pathLst>
                <a:path w="2704" h="1341" extrusionOk="0">
                  <a:moveTo>
                    <a:pt x="471" y="1"/>
                  </a:moveTo>
                  <a:cubicBezTo>
                    <a:pt x="453" y="1"/>
                    <a:pt x="435" y="7"/>
                    <a:pt x="417" y="18"/>
                  </a:cubicBezTo>
                  <a:cubicBezTo>
                    <a:pt x="274" y="197"/>
                    <a:pt x="143" y="388"/>
                    <a:pt x="24" y="590"/>
                  </a:cubicBezTo>
                  <a:cubicBezTo>
                    <a:pt x="0" y="626"/>
                    <a:pt x="24" y="673"/>
                    <a:pt x="72" y="697"/>
                  </a:cubicBezTo>
                  <a:cubicBezTo>
                    <a:pt x="155" y="721"/>
                    <a:pt x="2191" y="1328"/>
                    <a:pt x="2596" y="1328"/>
                  </a:cubicBezTo>
                  <a:lnTo>
                    <a:pt x="2596" y="1340"/>
                  </a:lnTo>
                  <a:cubicBezTo>
                    <a:pt x="2703" y="1340"/>
                    <a:pt x="2703" y="1185"/>
                    <a:pt x="2596" y="1185"/>
                  </a:cubicBezTo>
                  <a:cubicBezTo>
                    <a:pt x="2263" y="1173"/>
                    <a:pt x="596" y="697"/>
                    <a:pt x="191" y="578"/>
                  </a:cubicBezTo>
                  <a:cubicBezTo>
                    <a:pt x="286" y="423"/>
                    <a:pt x="393" y="268"/>
                    <a:pt x="524" y="126"/>
                  </a:cubicBezTo>
                  <a:cubicBezTo>
                    <a:pt x="548" y="102"/>
                    <a:pt x="548" y="54"/>
                    <a:pt x="524" y="18"/>
                  </a:cubicBezTo>
                  <a:cubicBezTo>
                    <a:pt x="506" y="7"/>
                    <a:pt x="489"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5669175" y="1954661"/>
              <a:ext cx="7986" cy="6817"/>
            </a:xfrm>
            <a:custGeom>
              <a:avLst/>
              <a:gdLst/>
              <a:ahLst/>
              <a:cxnLst/>
              <a:rect l="l" t="t" r="r" b="b"/>
              <a:pathLst>
                <a:path w="239" h="204" extrusionOk="0">
                  <a:moveTo>
                    <a:pt x="120" y="1"/>
                  </a:moveTo>
                  <a:cubicBezTo>
                    <a:pt x="48" y="1"/>
                    <a:pt x="1" y="48"/>
                    <a:pt x="1" y="96"/>
                  </a:cubicBezTo>
                  <a:cubicBezTo>
                    <a:pt x="1" y="156"/>
                    <a:pt x="48" y="203"/>
                    <a:pt x="120" y="203"/>
                  </a:cubicBezTo>
                  <a:cubicBezTo>
                    <a:pt x="179" y="203"/>
                    <a:pt x="239" y="156"/>
                    <a:pt x="239" y="96"/>
                  </a:cubicBezTo>
                  <a:cubicBezTo>
                    <a:pt x="239" y="48"/>
                    <a:pt x="179"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5644515" y="2010765"/>
              <a:ext cx="74315" cy="25897"/>
            </a:xfrm>
            <a:custGeom>
              <a:avLst/>
              <a:gdLst/>
              <a:ahLst/>
              <a:cxnLst/>
              <a:rect l="l" t="t" r="r" b="b"/>
              <a:pathLst>
                <a:path w="2224" h="775" extrusionOk="0">
                  <a:moveTo>
                    <a:pt x="191" y="1"/>
                  </a:moveTo>
                  <a:cubicBezTo>
                    <a:pt x="155" y="1"/>
                    <a:pt x="120" y="24"/>
                    <a:pt x="108" y="60"/>
                  </a:cubicBezTo>
                  <a:lnTo>
                    <a:pt x="13" y="691"/>
                  </a:lnTo>
                  <a:cubicBezTo>
                    <a:pt x="1" y="739"/>
                    <a:pt x="36" y="774"/>
                    <a:pt x="72" y="774"/>
                  </a:cubicBezTo>
                  <a:lnTo>
                    <a:pt x="84" y="774"/>
                  </a:lnTo>
                  <a:cubicBezTo>
                    <a:pt x="120" y="774"/>
                    <a:pt x="155" y="751"/>
                    <a:pt x="155" y="715"/>
                  </a:cubicBezTo>
                  <a:lnTo>
                    <a:pt x="251" y="155"/>
                  </a:lnTo>
                  <a:lnTo>
                    <a:pt x="2108" y="405"/>
                  </a:lnTo>
                  <a:cubicBezTo>
                    <a:pt x="2112" y="406"/>
                    <a:pt x="2115" y="406"/>
                    <a:pt x="2118" y="406"/>
                  </a:cubicBezTo>
                  <a:cubicBezTo>
                    <a:pt x="2205" y="406"/>
                    <a:pt x="2223" y="262"/>
                    <a:pt x="2120" y="251"/>
                  </a:cubicBezTo>
                  <a:lnTo>
                    <a:pt x="1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5643312" y="2030246"/>
              <a:ext cx="8020" cy="6817"/>
            </a:xfrm>
            <a:custGeom>
              <a:avLst/>
              <a:gdLst/>
              <a:ahLst/>
              <a:cxnLst/>
              <a:rect l="l" t="t" r="r" b="b"/>
              <a:pathLst>
                <a:path w="240" h="204" extrusionOk="0">
                  <a:moveTo>
                    <a:pt x="120" y="1"/>
                  </a:moveTo>
                  <a:cubicBezTo>
                    <a:pt x="49" y="1"/>
                    <a:pt x="1" y="37"/>
                    <a:pt x="1" y="96"/>
                  </a:cubicBezTo>
                  <a:cubicBezTo>
                    <a:pt x="1" y="156"/>
                    <a:pt x="49" y="203"/>
                    <a:pt x="120" y="203"/>
                  </a:cubicBezTo>
                  <a:cubicBezTo>
                    <a:pt x="191" y="203"/>
                    <a:pt x="239" y="156"/>
                    <a:pt x="239" y="96"/>
                  </a:cubicBezTo>
                  <a:cubicBezTo>
                    <a:pt x="239" y="37"/>
                    <a:pt x="191"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5655676" y="2051364"/>
              <a:ext cx="70439" cy="24694"/>
            </a:xfrm>
            <a:custGeom>
              <a:avLst/>
              <a:gdLst/>
              <a:ahLst/>
              <a:cxnLst/>
              <a:rect l="l" t="t" r="r" b="b"/>
              <a:pathLst>
                <a:path w="2108" h="739" extrusionOk="0">
                  <a:moveTo>
                    <a:pt x="83" y="0"/>
                  </a:moveTo>
                  <a:cubicBezTo>
                    <a:pt x="60" y="0"/>
                    <a:pt x="36" y="0"/>
                    <a:pt x="24" y="12"/>
                  </a:cubicBezTo>
                  <a:cubicBezTo>
                    <a:pt x="12" y="36"/>
                    <a:pt x="0" y="48"/>
                    <a:pt x="0" y="71"/>
                  </a:cubicBezTo>
                  <a:lnTo>
                    <a:pt x="24" y="667"/>
                  </a:lnTo>
                  <a:cubicBezTo>
                    <a:pt x="36" y="702"/>
                    <a:pt x="60" y="738"/>
                    <a:pt x="95" y="738"/>
                  </a:cubicBezTo>
                  <a:lnTo>
                    <a:pt x="107" y="738"/>
                  </a:lnTo>
                  <a:cubicBezTo>
                    <a:pt x="143" y="738"/>
                    <a:pt x="179" y="702"/>
                    <a:pt x="167" y="667"/>
                  </a:cubicBezTo>
                  <a:lnTo>
                    <a:pt x="155" y="155"/>
                  </a:lnTo>
                  <a:lnTo>
                    <a:pt x="2024" y="298"/>
                  </a:lnTo>
                  <a:cubicBezTo>
                    <a:pt x="2060" y="298"/>
                    <a:pt x="2096" y="274"/>
                    <a:pt x="2107" y="238"/>
                  </a:cubicBezTo>
                  <a:cubicBezTo>
                    <a:pt x="2107" y="202"/>
                    <a:pt x="2072" y="167"/>
                    <a:pt x="2036" y="155"/>
                  </a:cubicBezTo>
                  <a:lnTo>
                    <a:pt x="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5655275" y="2070344"/>
              <a:ext cx="9156" cy="6984"/>
            </a:xfrm>
            <a:custGeom>
              <a:avLst/>
              <a:gdLst/>
              <a:ahLst/>
              <a:cxnLst/>
              <a:rect l="l" t="t" r="r" b="b"/>
              <a:pathLst>
                <a:path w="274" h="209" extrusionOk="0">
                  <a:moveTo>
                    <a:pt x="136" y="1"/>
                  </a:moveTo>
                  <a:cubicBezTo>
                    <a:pt x="85" y="1"/>
                    <a:pt x="34" y="25"/>
                    <a:pt x="24" y="75"/>
                  </a:cubicBezTo>
                  <a:cubicBezTo>
                    <a:pt x="0" y="123"/>
                    <a:pt x="48" y="182"/>
                    <a:pt x="107" y="206"/>
                  </a:cubicBezTo>
                  <a:cubicBezTo>
                    <a:pt x="117" y="208"/>
                    <a:pt x="127" y="209"/>
                    <a:pt x="138" y="209"/>
                  </a:cubicBezTo>
                  <a:cubicBezTo>
                    <a:pt x="189" y="209"/>
                    <a:pt x="240" y="184"/>
                    <a:pt x="250" y="134"/>
                  </a:cubicBezTo>
                  <a:cubicBezTo>
                    <a:pt x="274" y="87"/>
                    <a:pt x="226" y="27"/>
                    <a:pt x="167" y="4"/>
                  </a:cubicBezTo>
                  <a:cubicBezTo>
                    <a:pt x="157" y="2"/>
                    <a:pt x="147"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5712949" y="1951888"/>
              <a:ext cx="51359" cy="43807"/>
            </a:xfrm>
            <a:custGeom>
              <a:avLst/>
              <a:gdLst/>
              <a:ahLst/>
              <a:cxnLst/>
              <a:rect l="l" t="t" r="r" b="b"/>
              <a:pathLst>
                <a:path w="1537" h="1311" extrusionOk="0">
                  <a:moveTo>
                    <a:pt x="763" y="0"/>
                  </a:moveTo>
                  <a:cubicBezTo>
                    <a:pt x="346" y="0"/>
                    <a:pt x="1" y="286"/>
                    <a:pt x="1" y="655"/>
                  </a:cubicBezTo>
                  <a:cubicBezTo>
                    <a:pt x="1" y="1013"/>
                    <a:pt x="346" y="1310"/>
                    <a:pt x="763" y="1310"/>
                  </a:cubicBezTo>
                  <a:cubicBezTo>
                    <a:pt x="1191" y="1310"/>
                    <a:pt x="1536" y="1013"/>
                    <a:pt x="1536" y="655"/>
                  </a:cubicBezTo>
                  <a:cubicBezTo>
                    <a:pt x="1536" y="286"/>
                    <a:pt x="1191" y="0"/>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5720100" y="1951888"/>
              <a:ext cx="9189" cy="9189"/>
            </a:xfrm>
            <a:custGeom>
              <a:avLst/>
              <a:gdLst/>
              <a:ahLst/>
              <a:cxnLst/>
              <a:rect l="l" t="t" r="r" b="b"/>
              <a:pathLst>
                <a:path w="275" h="275" extrusionOk="0">
                  <a:moveTo>
                    <a:pt x="144" y="0"/>
                  </a:moveTo>
                  <a:cubicBezTo>
                    <a:pt x="60" y="0"/>
                    <a:pt x="1" y="60"/>
                    <a:pt x="1" y="131"/>
                  </a:cubicBezTo>
                  <a:cubicBezTo>
                    <a:pt x="1" y="203"/>
                    <a:pt x="60" y="274"/>
                    <a:pt x="144" y="274"/>
                  </a:cubicBezTo>
                  <a:cubicBezTo>
                    <a:pt x="215" y="274"/>
                    <a:pt x="275" y="203"/>
                    <a:pt x="275" y="131"/>
                  </a:cubicBezTo>
                  <a:cubicBezTo>
                    <a:pt x="275" y="60"/>
                    <a:pt x="215"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5747567" y="1951888"/>
              <a:ext cx="9189" cy="9189"/>
            </a:xfrm>
            <a:custGeom>
              <a:avLst/>
              <a:gdLst/>
              <a:ahLst/>
              <a:cxnLst/>
              <a:rect l="l" t="t" r="r" b="b"/>
              <a:pathLst>
                <a:path w="275" h="275" extrusionOk="0">
                  <a:moveTo>
                    <a:pt x="143" y="0"/>
                  </a:moveTo>
                  <a:cubicBezTo>
                    <a:pt x="72" y="0"/>
                    <a:pt x="0" y="60"/>
                    <a:pt x="0" y="131"/>
                  </a:cubicBezTo>
                  <a:cubicBezTo>
                    <a:pt x="0" y="203"/>
                    <a:pt x="72" y="274"/>
                    <a:pt x="143" y="274"/>
                  </a:cubicBezTo>
                  <a:cubicBezTo>
                    <a:pt x="215" y="274"/>
                    <a:pt x="274" y="203"/>
                    <a:pt x="274" y="131"/>
                  </a:cubicBezTo>
                  <a:cubicBezTo>
                    <a:pt x="274" y="60"/>
                    <a:pt x="215"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5673553" y="1967393"/>
              <a:ext cx="128948" cy="135297"/>
            </a:xfrm>
            <a:custGeom>
              <a:avLst/>
              <a:gdLst/>
              <a:ahLst/>
              <a:cxnLst/>
              <a:rect l="l" t="t" r="r" b="b"/>
              <a:pathLst>
                <a:path w="3859" h="4049" extrusionOk="0">
                  <a:moveTo>
                    <a:pt x="1930" y="1"/>
                  </a:moveTo>
                  <a:cubicBezTo>
                    <a:pt x="858" y="1"/>
                    <a:pt x="1" y="906"/>
                    <a:pt x="1" y="2025"/>
                  </a:cubicBezTo>
                  <a:cubicBezTo>
                    <a:pt x="1" y="3144"/>
                    <a:pt x="858" y="4049"/>
                    <a:pt x="1930" y="4049"/>
                  </a:cubicBezTo>
                  <a:cubicBezTo>
                    <a:pt x="2989" y="4049"/>
                    <a:pt x="3858" y="3144"/>
                    <a:pt x="3858" y="2025"/>
                  </a:cubicBezTo>
                  <a:cubicBezTo>
                    <a:pt x="3858" y="906"/>
                    <a:pt x="2989" y="1"/>
                    <a:pt x="1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5674756" y="1967793"/>
              <a:ext cx="64491" cy="134128"/>
            </a:xfrm>
            <a:custGeom>
              <a:avLst/>
              <a:gdLst/>
              <a:ahLst/>
              <a:cxnLst/>
              <a:rect l="l" t="t" r="r" b="b"/>
              <a:pathLst>
                <a:path w="1930" h="4014" extrusionOk="0">
                  <a:moveTo>
                    <a:pt x="1897" y="1"/>
                  </a:moveTo>
                  <a:cubicBezTo>
                    <a:pt x="847" y="1"/>
                    <a:pt x="1" y="913"/>
                    <a:pt x="1" y="2013"/>
                  </a:cubicBezTo>
                  <a:cubicBezTo>
                    <a:pt x="1" y="2930"/>
                    <a:pt x="572" y="3846"/>
                    <a:pt x="1667" y="4013"/>
                  </a:cubicBezTo>
                  <a:cubicBezTo>
                    <a:pt x="1727" y="2656"/>
                    <a:pt x="1929" y="1"/>
                    <a:pt x="1917" y="1"/>
                  </a:cubicBezTo>
                  <a:cubicBezTo>
                    <a:pt x="1911" y="1"/>
                    <a:pt x="1904" y="1"/>
                    <a:pt x="18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5739213" y="1967793"/>
              <a:ext cx="64491" cy="134128"/>
            </a:xfrm>
            <a:custGeom>
              <a:avLst/>
              <a:gdLst/>
              <a:ahLst/>
              <a:cxnLst/>
              <a:rect l="l" t="t" r="r" b="b"/>
              <a:pathLst>
                <a:path w="1930" h="4014" extrusionOk="0">
                  <a:moveTo>
                    <a:pt x="21" y="1"/>
                  </a:moveTo>
                  <a:cubicBezTo>
                    <a:pt x="14" y="1"/>
                    <a:pt x="7" y="1"/>
                    <a:pt x="0" y="1"/>
                  </a:cubicBezTo>
                  <a:cubicBezTo>
                    <a:pt x="0" y="1"/>
                    <a:pt x="203" y="2656"/>
                    <a:pt x="262" y="4013"/>
                  </a:cubicBezTo>
                  <a:cubicBezTo>
                    <a:pt x="1358" y="3846"/>
                    <a:pt x="1929" y="2930"/>
                    <a:pt x="1929" y="2013"/>
                  </a:cubicBezTo>
                  <a:cubicBezTo>
                    <a:pt x="1929" y="913"/>
                    <a:pt x="1083"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887000" y="3445625"/>
            <a:ext cx="1366500" cy="1100100"/>
            <a:chOff x="506000" y="3445625"/>
            <a:chExt cx="1366500" cy="1100100"/>
          </a:xfrm>
        </p:grpSpPr>
        <p:sp>
          <p:nvSpPr>
            <p:cNvPr id="415" name="Google Shape;415;p32"/>
            <p:cNvSpPr txBox="1"/>
            <p:nvPr/>
          </p:nvSpPr>
          <p:spPr>
            <a:xfrm>
              <a:off x="514550" y="3445625"/>
              <a:ext cx="134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latin typeface="Fira Sans"/>
                  <a:ea typeface="Fira Sans"/>
                  <a:cs typeface="Fira Sans"/>
                  <a:sym typeface="Fira Sans"/>
                </a:rPr>
                <a:t>nmap</a:t>
              </a:r>
              <a:endParaRPr sz="1700" b="1">
                <a:solidFill>
                  <a:srgbClr val="000000"/>
                </a:solidFill>
                <a:latin typeface="Fira Sans"/>
                <a:ea typeface="Fira Sans"/>
                <a:cs typeface="Fira Sans"/>
                <a:sym typeface="Fira Sans"/>
              </a:endParaRPr>
            </a:p>
          </p:txBody>
        </p:sp>
        <p:sp>
          <p:nvSpPr>
            <p:cNvPr id="416" name="Google Shape;416;p32"/>
            <p:cNvSpPr txBox="1"/>
            <p:nvPr/>
          </p:nvSpPr>
          <p:spPr>
            <a:xfrm>
              <a:off x="506000" y="4002125"/>
              <a:ext cx="1366500" cy="543600"/>
            </a:xfrm>
            <a:prstGeom prst="rect">
              <a:avLst/>
            </a:prstGeom>
            <a:noFill/>
            <a:ln>
              <a:noFill/>
            </a:ln>
          </p:spPr>
          <p:txBody>
            <a:bodyPr spcFirstLastPara="1" wrap="square" lIns="182875" tIns="91425" rIns="182875" bIns="91425" anchor="ctr" anchorCtr="0">
              <a:noAutofit/>
            </a:bodyPr>
            <a:lstStyle/>
            <a:p>
              <a:pPr marL="0" lvl="0" indent="0" algn="ctr" rtl="0">
                <a:spcBef>
                  <a:spcPts val="0"/>
                </a:spcBef>
                <a:spcAft>
                  <a:spcPts val="0"/>
                </a:spcAft>
                <a:buNone/>
              </a:pPr>
              <a:r>
                <a:rPr lang="en">
                  <a:latin typeface="Fira Sans"/>
                  <a:ea typeface="Fira Sans"/>
                  <a:cs typeface="Fira Sans"/>
                  <a:sym typeface="Fira Sans"/>
                </a:rPr>
                <a:t>Scan the device for open ports.</a:t>
              </a:r>
              <a:endParaRPr>
                <a:solidFill>
                  <a:srgbClr val="000000"/>
                </a:solidFill>
                <a:latin typeface="Fira Sans"/>
                <a:ea typeface="Fira Sans"/>
                <a:cs typeface="Fira Sans"/>
                <a:sym typeface="Fira Sans"/>
              </a:endParaRPr>
            </a:p>
          </p:txBody>
        </p:sp>
      </p:grpSp>
      <p:grpSp>
        <p:nvGrpSpPr>
          <p:cNvPr id="417" name="Google Shape;417;p32"/>
          <p:cNvGrpSpPr/>
          <p:nvPr/>
        </p:nvGrpSpPr>
        <p:grpSpPr>
          <a:xfrm>
            <a:off x="2577590" y="3445625"/>
            <a:ext cx="1366500" cy="1100100"/>
            <a:chOff x="5015990" y="3445625"/>
            <a:chExt cx="1366500" cy="1100100"/>
          </a:xfrm>
        </p:grpSpPr>
        <p:sp>
          <p:nvSpPr>
            <p:cNvPr id="418" name="Google Shape;418;p32"/>
            <p:cNvSpPr txBox="1"/>
            <p:nvPr/>
          </p:nvSpPr>
          <p:spPr>
            <a:xfrm>
              <a:off x="5024540" y="3445625"/>
              <a:ext cx="134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latin typeface="Fira Sans"/>
                  <a:ea typeface="Fira Sans"/>
                  <a:cs typeface="Fira Sans"/>
                  <a:sym typeface="Fira Sans"/>
                </a:rPr>
                <a:t>Exploit</a:t>
              </a:r>
              <a:endParaRPr sz="1700" b="1">
                <a:solidFill>
                  <a:srgbClr val="000000"/>
                </a:solidFill>
                <a:latin typeface="Fira Sans"/>
                <a:ea typeface="Fira Sans"/>
                <a:cs typeface="Fira Sans"/>
                <a:sym typeface="Fira Sans"/>
              </a:endParaRPr>
            </a:p>
          </p:txBody>
        </p:sp>
        <p:sp>
          <p:nvSpPr>
            <p:cNvPr id="419" name="Google Shape;419;p32"/>
            <p:cNvSpPr txBox="1"/>
            <p:nvPr/>
          </p:nvSpPr>
          <p:spPr>
            <a:xfrm flipH="1">
              <a:off x="5015990" y="4002125"/>
              <a:ext cx="1366500" cy="543600"/>
            </a:xfrm>
            <a:prstGeom prst="rect">
              <a:avLst/>
            </a:prstGeom>
            <a:noFill/>
            <a:ln>
              <a:noFill/>
            </a:ln>
          </p:spPr>
          <p:txBody>
            <a:bodyPr spcFirstLastPara="1" wrap="square" lIns="182875" tIns="91425" rIns="182875" bIns="91425" anchor="ctr" anchorCtr="0">
              <a:noAutofit/>
            </a:bodyPr>
            <a:lstStyle/>
            <a:p>
              <a:pPr marL="0" lvl="0" indent="0" algn="ctr" rtl="0">
                <a:spcBef>
                  <a:spcPts val="0"/>
                </a:spcBef>
                <a:spcAft>
                  <a:spcPts val="0"/>
                </a:spcAft>
                <a:buNone/>
              </a:pPr>
              <a:r>
                <a:rPr lang="en">
                  <a:solidFill>
                    <a:schemeClr val="dk1"/>
                  </a:solidFill>
                  <a:latin typeface="Fira Sans"/>
                  <a:ea typeface="Fira Sans"/>
                  <a:cs typeface="Fira Sans"/>
                  <a:sym typeface="Fira Sans"/>
                </a:rPr>
                <a:t>Find vulnerable services.</a:t>
              </a:r>
              <a:endParaRPr sz="1200">
                <a:latin typeface="Fira Sans"/>
                <a:ea typeface="Fira Sans"/>
                <a:cs typeface="Fira Sans"/>
                <a:sym typeface="Fira Sans"/>
              </a:endParaRPr>
            </a:p>
          </p:txBody>
        </p:sp>
      </p:grpSp>
      <p:grpSp>
        <p:nvGrpSpPr>
          <p:cNvPr id="420" name="Google Shape;420;p32"/>
          <p:cNvGrpSpPr/>
          <p:nvPr/>
        </p:nvGrpSpPr>
        <p:grpSpPr>
          <a:xfrm>
            <a:off x="838191" y="1276337"/>
            <a:ext cx="1464112" cy="1464112"/>
            <a:chOff x="457191" y="1276337"/>
            <a:chExt cx="1464112" cy="1464112"/>
          </a:xfrm>
        </p:grpSpPr>
        <p:sp>
          <p:nvSpPr>
            <p:cNvPr id="421" name="Google Shape;421;p32"/>
            <p:cNvSpPr/>
            <p:nvPr/>
          </p:nvSpPr>
          <p:spPr>
            <a:xfrm>
              <a:off x="457191" y="1276337"/>
              <a:ext cx="1464112" cy="1464112"/>
            </a:xfrm>
            <a:custGeom>
              <a:avLst/>
              <a:gdLst/>
              <a:ahLst/>
              <a:cxnLst/>
              <a:rect l="l" t="t" r="r" b="b"/>
              <a:pathLst>
                <a:path w="43816" h="43816" extrusionOk="0">
                  <a:moveTo>
                    <a:pt x="21908" y="1"/>
                  </a:moveTo>
                  <a:cubicBezTo>
                    <a:pt x="9812" y="1"/>
                    <a:pt x="1" y="9800"/>
                    <a:pt x="1" y="21908"/>
                  </a:cubicBezTo>
                  <a:cubicBezTo>
                    <a:pt x="1" y="34005"/>
                    <a:pt x="9812" y="43816"/>
                    <a:pt x="21908" y="43816"/>
                  </a:cubicBezTo>
                  <a:cubicBezTo>
                    <a:pt x="34005" y="43816"/>
                    <a:pt x="43816" y="34005"/>
                    <a:pt x="43816" y="21908"/>
                  </a:cubicBezTo>
                  <a:cubicBezTo>
                    <a:pt x="43816" y="9800"/>
                    <a:pt x="34005" y="1"/>
                    <a:pt x="219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495017" y="1364887"/>
              <a:ext cx="1337569" cy="1286845"/>
            </a:xfrm>
            <a:custGeom>
              <a:avLst/>
              <a:gdLst/>
              <a:ahLst/>
              <a:cxnLst/>
              <a:rect l="l" t="t" r="r" b="b"/>
              <a:pathLst>
                <a:path w="40029" h="38511" extrusionOk="0">
                  <a:moveTo>
                    <a:pt x="20781" y="0"/>
                  </a:moveTo>
                  <a:cubicBezTo>
                    <a:pt x="15770" y="0"/>
                    <a:pt x="10842" y="1959"/>
                    <a:pt x="7156" y="5637"/>
                  </a:cubicBezTo>
                  <a:cubicBezTo>
                    <a:pt x="1655" y="11150"/>
                    <a:pt x="0" y="19425"/>
                    <a:pt x="2988" y="26628"/>
                  </a:cubicBezTo>
                  <a:cubicBezTo>
                    <a:pt x="5965" y="33819"/>
                    <a:pt x="12990" y="38511"/>
                    <a:pt x="20776" y="38511"/>
                  </a:cubicBezTo>
                  <a:cubicBezTo>
                    <a:pt x="31409" y="38499"/>
                    <a:pt x="40017" y="29890"/>
                    <a:pt x="40029" y="19258"/>
                  </a:cubicBezTo>
                  <a:cubicBezTo>
                    <a:pt x="40029" y="11471"/>
                    <a:pt x="35338" y="4447"/>
                    <a:pt x="28146" y="1470"/>
                  </a:cubicBezTo>
                  <a:cubicBezTo>
                    <a:pt x="25764" y="480"/>
                    <a:pt x="23262" y="0"/>
                    <a:pt x="20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117237" y="2056510"/>
              <a:ext cx="117788" cy="334618"/>
            </a:xfrm>
            <a:custGeom>
              <a:avLst/>
              <a:gdLst/>
              <a:ahLst/>
              <a:cxnLst/>
              <a:rect l="l" t="t" r="r" b="b"/>
              <a:pathLst>
                <a:path w="3525" h="10014" extrusionOk="0">
                  <a:moveTo>
                    <a:pt x="631" y="1"/>
                  </a:moveTo>
                  <a:lnTo>
                    <a:pt x="0" y="10014"/>
                  </a:lnTo>
                  <a:lnTo>
                    <a:pt x="3525" y="10014"/>
                  </a:lnTo>
                  <a:lnTo>
                    <a:pt x="289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09842" y="1647945"/>
              <a:ext cx="932980" cy="646112"/>
            </a:xfrm>
            <a:custGeom>
              <a:avLst/>
              <a:gdLst/>
              <a:ahLst/>
              <a:cxnLst/>
              <a:rect l="l" t="t" r="r" b="b"/>
              <a:pathLst>
                <a:path w="27921" h="19336" extrusionOk="0">
                  <a:moveTo>
                    <a:pt x="429" y="0"/>
                  </a:moveTo>
                  <a:cubicBezTo>
                    <a:pt x="191" y="0"/>
                    <a:pt x="0" y="191"/>
                    <a:pt x="0" y="429"/>
                  </a:cubicBezTo>
                  <a:lnTo>
                    <a:pt x="0" y="18895"/>
                  </a:lnTo>
                  <a:cubicBezTo>
                    <a:pt x="0" y="19133"/>
                    <a:pt x="191" y="19336"/>
                    <a:pt x="429" y="19336"/>
                  </a:cubicBezTo>
                  <a:lnTo>
                    <a:pt x="27480" y="19336"/>
                  </a:lnTo>
                  <a:cubicBezTo>
                    <a:pt x="27718" y="19336"/>
                    <a:pt x="27921" y="19133"/>
                    <a:pt x="27921" y="18895"/>
                  </a:cubicBezTo>
                  <a:lnTo>
                    <a:pt x="27921" y="429"/>
                  </a:lnTo>
                  <a:cubicBezTo>
                    <a:pt x="27921" y="191"/>
                    <a:pt x="27718" y="0"/>
                    <a:pt x="274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44059" y="1682931"/>
              <a:ext cx="864145" cy="518033"/>
            </a:xfrm>
            <a:custGeom>
              <a:avLst/>
              <a:gdLst/>
              <a:ahLst/>
              <a:cxnLst/>
              <a:rect l="l" t="t" r="r" b="b"/>
              <a:pathLst>
                <a:path w="25861" h="15503" extrusionOk="0">
                  <a:moveTo>
                    <a:pt x="191" y="1"/>
                  </a:moveTo>
                  <a:cubicBezTo>
                    <a:pt x="84" y="1"/>
                    <a:pt x="0" y="84"/>
                    <a:pt x="0" y="191"/>
                  </a:cubicBezTo>
                  <a:lnTo>
                    <a:pt x="0" y="15312"/>
                  </a:lnTo>
                  <a:cubicBezTo>
                    <a:pt x="0" y="15419"/>
                    <a:pt x="84" y="15503"/>
                    <a:pt x="191" y="15503"/>
                  </a:cubicBezTo>
                  <a:lnTo>
                    <a:pt x="25670" y="15503"/>
                  </a:lnTo>
                  <a:cubicBezTo>
                    <a:pt x="25777" y="15503"/>
                    <a:pt x="25861" y="15419"/>
                    <a:pt x="25861" y="15312"/>
                  </a:cubicBezTo>
                  <a:lnTo>
                    <a:pt x="25861" y="191"/>
                  </a:lnTo>
                  <a:cubicBezTo>
                    <a:pt x="25861" y="84"/>
                    <a:pt x="25777" y="1"/>
                    <a:pt x="25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866992" y="2367236"/>
              <a:ext cx="618278" cy="23892"/>
            </a:xfrm>
            <a:custGeom>
              <a:avLst/>
              <a:gdLst/>
              <a:ahLst/>
              <a:cxnLst/>
              <a:rect l="l" t="t" r="r" b="b"/>
              <a:pathLst>
                <a:path w="18503" h="715" extrusionOk="0">
                  <a:moveTo>
                    <a:pt x="274" y="1"/>
                  </a:moveTo>
                  <a:cubicBezTo>
                    <a:pt x="119" y="1"/>
                    <a:pt x="0" y="120"/>
                    <a:pt x="0" y="274"/>
                  </a:cubicBezTo>
                  <a:lnTo>
                    <a:pt x="0" y="441"/>
                  </a:lnTo>
                  <a:cubicBezTo>
                    <a:pt x="0" y="584"/>
                    <a:pt x="119" y="715"/>
                    <a:pt x="274" y="715"/>
                  </a:cubicBezTo>
                  <a:lnTo>
                    <a:pt x="18229" y="715"/>
                  </a:lnTo>
                  <a:cubicBezTo>
                    <a:pt x="18384" y="715"/>
                    <a:pt x="18503" y="596"/>
                    <a:pt x="18503" y="441"/>
                  </a:cubicBezTo>
                  <a:lnTo>
                    <a:pt x="18503" y="274"/>
                  </a:lnTo>
                  <a:cubicBezTo>
                    <a:pt x="18503" y="120"/>
                    <a:pt x="18384" y="1"/>
                    <a:pt x="18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1156233" y="2232774"/>
              <a:ext cx="35019" cy="29973"/>
            </a:xfrm>
            <a:custGeom>
              <a:avLst/>
              <a:gdLst/>
              <a:ahLst/>
              <a:cxnLst/>
              <a:rect l="l" t="t" r="r" b="b"/>
              <a:pathLst>
                <a:path w="1048" h="897" extrusionOk="0">
                  <a:moveTo>
                    <a:pt x="607" y="0"/>
                  </a:moveTo>
                  <a:cubicBezTo>
                    <a:pt x="203" y="0"/>
                    <a:pt x="0" y="488"/>
                    <a:pt x="286" y="762"/>
                  </a:cubicBezTo>
                  <a:cubicBezTo>
                    <a:pt x="379" y="855"/>
                    <a:pt x="492" y="896"/>
                    <a:pt x="602" y="896"/>
                  </a:cubicBezTo>
                  <a:cubicBezTo>
                    <a:pt x="831" y="896"/>
                    <a:pt x="1048" y="718"/>
                    <a:pt x="1048" y="453"/>
                  </a:cubicBezTo>
                  <a:cubicBezTo>
                    <a:pt x="1048" y="203"/>
                    <a:pt x="846" y="0"/>
                    <a:pt x="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990327" y="1891808"/>
              <a:ext cx="371608" cy="33849"/>
            </a:xfrm>
            <a:custGeom>
              <a:avLst/>
              <a:gdLst/>
              <a:ahLst/>
              <a:cxnLst/>
              <a:rect l="l" t="t" r="r" b="b"/>
              <a:pathLst>
                <a:path w="11121" h="1013" extrusionOk="0">
                  <a:moveTo>
                    <a:pt x="512" y="1"/>
                  </a:moveTo>
                  <a:cubicBezTo>
                    <a:pt x="227" y="1"/>
                    <a:pt x="0" y="227"/>
                    <a:pt x="0" y="501"/>
                  </a:cubicBezTo>
                  <a:cubicBezTo>
                    <a:pt x="0" y="786"/>
                    <a:pt x="227" y="1013"/>
                    <a:pt x="512" y="1013"/>
                  </a:cubicBezTo>
                  <a:lnTo>
                    <a:pt x="10621" y="1013"/>
                  </a:lnTo>
                  <a:cubicBezTo>
                    <a:pt x="10895" y="1013"/>
                    <a:pt x="11121" y="786"/>
                    <a:pt x="11121" y="501"/>
                  </a:cubicBezTo>
                  <a:cubicBezTo>
                    <a:pt x="11121" y="227"/>
                    <a:pt x="10895" y="1"/>
                    <a:pt x="10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990327" y="1947511"/>
              <a:ext cx="371608" cy="34250"/>
            </a:xfrm>
            <a:custGeom>
              <a:avLst/>
              <a:gdLst/>
              <a:ahLst/>
              <a:cxnLst/>
              <a:rect l="l" t="t" r="r" b="b"/>
              <a:pathLst>
                <a:path w="11121" h="1025" extrusionOk="0">
                  <a:moveTo>
                    <a:pt x="512" y="1"/>
                  </a:moveTo>
                  <a:cubicBezTo>
                    <a:pt x="227" y="1"/>
                    <a:pt x="0" y="227"/>
                    <a:pt x="0" y="512"/>
                  </a:cubicBezTo>
                  <a:cubicBezTo>
                    <a:pt x="0" y="786"/>
                    <a:pt x="227" y="1013"/>
                    <a:pt x="512" y="1024"/>
                  </a:cubicBezTo>
                  <a:lnTo>
                    <a:pt x="10621" y="1024"/>
                  </a:lnTo>
                  <a:cubicBezTo>
                    <a:pt x="10895" y="1013"/>
                    <a:pt x="11121" y="786"/>
                    <a:pt x="11121" y="512"/>
                  </a:cubicBezTo>
                  <a:cubicBezTo>
                    <a:pt x="11121" y="227"/>
                    <a:pt x="10895" y="1"/>
                    <a:pt x="10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1011813" y="1959440"/>
              <a:ext cx="9557" cy="9590"/>
            </a:xfrm>
            <a:custGeom>
              <a:avLst/>
              <a:gdLst/>
              <a:ahLst/>
              <a:cxnLst/>
              <a:rect l="l" t="t" r="r" b="b"/>
              <a:pathLst>
                <a:path w="286" h="287" extrusionOk="0">
                  <a:moveTo>
                    <a:pt x="143" y="1"/>
                  </a:moveTo>
                  <a:cubicBezTo>
                    <a:pt x="60" y="1"/>
                    <a:pt x="0" y="60"/>
                    <a:pt x="0" y="144"/>
                  </a:cubicBezTo>
                  <a:cubicBezTo>
                    <a:pt x="0" y="227"/>
                    <a:pt x="60" y="286"/>
                    <a:pt x="143" y="286"/>
                  </a:cubicBezTo>
                  <a:cubicBezTo>
                    <a:pt x="226" y="286"/>
                    <a:pt x="286" y="227"/>
                    <a:pt x="286" y="144"/>
                  </a:cubicBezTo>
                  <a:cubicBezTo>
                    <a:pt x="286" y="60"/>
                    <a:pt x="226" y="1"/>
                    <a:pt x="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1032898" y="1959841"/>
              <a:ext cx="9958" cy="9991"/>
            </a:xfrm>
            <a:custGeom>
              <a:avLst/>
              <a:gdLst/>
              <a:ahLst/>
              <a:cxnLst/>
              <a:rect l="l" t="t" r="r" b="b"/>
              <a:pathLst>
                <a:path w="298" h="299" extrusionOk="0">
                  <a:moveTo>
                    <a:pt x="155" y="1"/>
                  </a:moveTo>
                  <a:cubicBezTo>
                    <a:pt x="72" y="1"/>
                    <a:pt x="0" y="72"/>
                    <a:pt x="0" y="143"/>
                  </a:cubicBezTo>
                  <a:cubicBezTo>
                    <a:pt x="0" y="227"/>
                    <a:pt x="72" y="298"/>
                    <a:pt x="155" y="298"/>
                  </a:cubicBezTo>
                  <a:cubicBezTo>
                    <a:pt x="226" y="298"/>
                    <a:pt x="298" y="227"/>
                    <a:pt x="298" y="143"/>
                  </a:cubicBezTo>
                  <a:cubicBezTo>
                    <a:pt x="298" y="72"/>
                    <a:pt x="226"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1054384" y="1959841"/>
              <a:ext cx="9557" cy="9991"/>
            </a:xfrm>
            <a:custGeom>
              <a:avLst/>
              <a:gdLst/>
              <a:ahLst/>
              <a:cxnLst/>
              <a:rect l="l" t="t" r="r" b="b"/>
              <a:pathLst>
                <a:path w="286" h="299" extrusionOk="0">
                  <a:moveTo>
                    <a:pt x="143" y="1"/>
                  </a:moveTo>
                  <a:cubicBezTo>
                    <a:pt x="60" y="1"/>
                    <a:pt x="0" y="72"/>
                    <a:pt x="0" y="143"/>
                  </a:cubicBezTo>
                  <a:cubicBezTo>
                    <a:pt x="0" y="227"/>
                    <a:pt x="60" y="298"/>
                    <a:pt x="143" y="298"/>
                  </a:cubicBezTo>
                  <a:cubicBezTo>
                    <a:pt x="226" y="298"/>
                    <a:pt x="286" y="227"/>
                    <a:pt x="286" y="143"/>
                  </a:cubicBezTo>
                  <a:cubicBezTo>
                    <a:pt x="286" y="72"/>
                    <a:pt x="226" y="1"/>
                    <a:pt x="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1075469" y="1959841"/>
              <a:ext cx="9958" cy="9991"/>
            </a:xfrm>
            <a:custGeom>
              <a:avLst/>
              <a:gdLst/>
              <a:ahLst/>
              <a:cxnLst/>
              <a:rect l="l" t="t" r="r" b="b"/>
              <a:pathLst>
                <a:path w="298" h="299" extrusionOk="0">
                  <a:moveTo>
                    <a:pt x="143" y="1"/>
                  </a:moveTo>
                  <a:cubicBezTo>
                    <a:pt x="72" y="1"/>
                    <a:pt x="0" y="72"/>
                    <a:pt x="0" y="143"/>
                  </a:cubicBezTo>
                  <a:cubicBezTo>
                    <a:pt x="0" y="227"/>
                    <a:pt x="72" y="298"/>
                    <a:pt x="143" y="298"/>
                  </a:cubicBezTo>
                  <a:cubicBezTo>
                    <a:pt x="226" y="298"/>
                    <a:pt x="298" y="227"/>
                    <a:pt x="298" y="143"/>
                  </a:cubicBezTo>
                  <a:cubicBezTo>
                    <a:pt x="298" y="72"/>
                    <a:pt x="226" y="1"/>
                    <a:pt x="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1096954" y="1959841"/>
              <a:ext cx="9557" cy="9991"/>
            </a:xfrm>
            <a:custGeom>
              <a:avLst/>
              <a:gdLst/>
              <a:ahLst/>
              <a:cxnLst/>
              <a:rect l="l" t="t" r="r" b="b"/>
              <a:pathLst>
                <a:path w="286" h="299" extrusionOk="0">
                  <a:moveTo>
                    <a:pt x="143" y="1"/>
                  </a:moveTo>
                  <a:cubicBezTo>
                    <a:pt x="60" y="1"/>
                    <a:pt x="0" y="72"/>
                    <a:pt x="0" y="143"/>
                  </a:cubicBezTo>
                  <a:cubicBezTo>
                    <a:pt x="0" y="227"/>
                    <a:pt x="60" y="298"/>
                    <a:pt x="143" y="298"/>
                  </a:cubicBezTo>
                  <a:cubicBezTo>
                    <a:pt x="226" y="298"/>
                    <a:pt x="286" y="227"/>
                    <a:pt x="286" y="143"/>
                  </a:cubicBezTo>
                  <a:cubicBezTo>
                    <a:pt x="286" y="72"/>
                    <a:pt x="226" y="1"/>
                    <a:pt x="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1132742" y="2000407"/>
              <a:ext cx="86779" cy="59345"/>
            </a:xfrm>
            <a:custGeom>
              <a:avLst/>
              <a:gdLst/>
              <a:ahLst/>
              <a:cxnLst/>
              <a:rect l="l" t="t" r="r" b="b"/>
              <a:pathLst>
                <a:path w="2597" h="1776" extrusionOk="0">
                  <a:moveTo>
                    <a:pt x="1277" y="1"/>
                  </a:moveTo>
                  <a:cubicBezTo>
                    <a:pt x="572" y="1"/>
                    <a:pt x="1" y="580"/>
                    <a:pt x="1" y="1287"/>
                  </a:cubicBezTo>
                  <a:lnTo>
                    <a:pt x="1" y="1775"/>
                  </a:lnTo>
                  <a:lnTo>
                    <a:pt x="441" y="1775"/>
                  </a:lnTo>
                  <a:lnTo>
                    <a:pt x="441" y="1287"/>
                  </a:lnTo>
                  <a:cubicBezTo>
                    <a:pt x="441" y="811"/>
                    <a:pt x="822" y="430"/>
                    <a:pt x="1299" y="430"/>
                  </a:cubicBezTo>
                  <a:cubicBezTo>
                    <a:pt x="1775" y="430"/>
                    <a:pt x="2156" y="811"/>
                    <a:pt x="2156" y="1287"/>
                  </a:cubicBezTo>
                  <a:lnTo>
                    <a:pt x="2156" y="1775"/>
                  </a:lnTo>
                  <a:lnTo>
                    <a:pt x="2596" y="1775"/>
                  </a:lnTo>
                  <a:lnTo>
                    <a:pt x="2596" y="1287"/>
                  </a:lnTo>
                  <a:cubicBezTo>
                    <a:pt x="2596" y="573"/>
                    <a:pt x="2013" y="1"/>
                    <a:pt x="1299" y="1"/>
                  </a:cubicBezTo>
                  <a:cubicBezTo>
                    <a:pt x="1291" y="1"/>
                    <a:pt x="1284" y="1"/>
                    <a:pt x="12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1117237" y="2059718"/>
              <a:ext cx="117788" cy="86344"/>
            </a:xfrm>
            <a:custGeom>
              <a:avLst/>
              <a:gdLst/>
              <a:ahLst/>
              <a:cxnLst/>
              <a:rect l="l" t="t" r="r" b="b"/>
              <a:pathLst>
                <a:path w="3525" h="2584" extrusionOk="0">
                  <a:moveTo>
                    <a:pt x="393" y="0"/>
                  </a:moveTo>
                  <a:cubicBezTo>
                    <a:pt x="179" y="0"/>
                    <a:pt x="0" y="179"/>
                    <a:pt x="0" y="393"/>
                  </a:cubicBezTo>
                  <a:lnTo>
                    <a:pt x="0" y="2191"/>
                  </a:lnTo>
                  <a:cubicBezTo>
                    <a:pt x="0" y="2405"/>
                    <a:pt x="179" y="2584"/>
                    <a:pt x="393" y="2584"/>
                  </a:cubicBezTo>
                  <a:lnTo>
                    <a:pt x="3132" y="2584"/>
                  </a:lnTo>
                  <a:cubicBezTo>
                    <a:pt x="3346" y="2584"/>
                    <a:pt x="3525" y="2405"/>
                    <a:pt x="3525" y="2191"/>
                  </a:cubicBezTo>
                  <a:lnTo>
                    <a:pt x="3525" y="393"/>
                  </a:lnTo>
                  <a:cubicBezTo>
                    <a:pt x="3525" y="179"/>
                    <a:pt x="3346" y="0"/>
                    <a:pt x="3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1165756" y="2084779"/>
              <a:ext cx="20751" cy="20717"/>
            </a:xfrm>
            <a:custGeom>
              <a:avLst/>
              <a:gdLst/>
              <a:ahLst/>
              <a:cxnLst/>
              <a:rect l="l" t="t" r="r" b="b"/>
              <a:pathLst>
                <a:path w="621" h="620" extrusionOk="0">
                  <a:moveTo>
                    <a:pt x="311" y="0"/>
                  </a:moveTo>
                  <a:cubicBezTo>
                    <a:pt x="144" y="0"/>
                    <a:pt x="1" y="131"/>
                    <a:pt x="1" y="310"/>
                  </a:cubicBezTo>
                  <a:cubicBezTo>
                    <a:pt x="1" y="476"/>
                    <a:pt x="144" y="619"/>
                    <a:pt x="311" y="619"/>
                  </a:cubicBezTo>
                  <a:cubicBezTo>
                    <a:pt x="477" y="619"/>
                    <a:pt x="620" y="476"/>
                    <a:pt x="620" y="310"/>
                  </a:cubicBezTo>
                  <a:cubicBezTo>
                    <a:pt x="620" y="131"/>
                    <a:pt x="477" y="0"/>
                    <a:pt x="311" y="0"/>
                  </a:cubicBezTo>
                  <a:close/>
                </a:path>
              </a:pathLst>
            </a:custGeom>
            <a:solidFill>
              <a:srgbClr val="D9E9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1165388" y="2098680"/>
              <a:ext cx="21887" cy="25095"/>
            </a:xfrm>
            <a:custGeom>
              <a:avLst/>
              <a:gdLst/>
              <a:ahLst/>
              <a:cxnLst/>
              <a:rect l="l" t="t" r="r" b="b"/>
              <a:pathLst>
                <a:path w="655" h="751" extrusionOk="0">
                  <a:moveTo>
                    <a:pt x="274" y="1"/>
                  </a:moveTo>
                  <a:lnTo>
                    <a:pt x="0" y="751"/>
                  </a:lnTo>
                  <a:lnTo>
                    <a:pt x="655" y="751"/>
                  </a:lnTo>
                  <a:lnTo>
                    <a:pt x="357" y="1"/>
                  </a:lnTo>
                  <a:close/>
                </a:path>
              </a:pathLst>
            </a:custGeom>
            <a:solidFill>
              <a:srgbClr val="D9E9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1095350" y="1711200"/>
              <a:ext cx="161161" cy="161161"/>
            </a:xfrm>
            <a:custGeom>
              <a:avLst/>
              <a:gdLst/>
              <a:ahLst/>
              <a:cxnLst/>
              <a:rect l="l" t="t" r="r" b="b"/>
              <a:pathLst>
                <a:path w="4823" h="4823" extrusionOk="0">
                  <a:moveTo>
                    <a:pt x="2418" y="0"/>
                  </a:moveTo>
                  <a:cubicBezTo>
                    <a:pt x="1084" y="0"/>
                    <a:pt x="1" y="1084"/>
                    <a:pt x="1" y="2405"/>
                  </a:cubicBezTo>
                  <a:cubicBezTo>
                    <a:pt x="1" y="3739"/>
                    <a:pt x="1084" y="4822"/>
                    <a:pt x="2418" y="4822"/>
                  </a:cubicBezTo>
                  <a:cubicBezTo>
                    <a:pt x="3751" y="4822"/>
                    <a:pt x="4823" y="3739"/>
                    <a:pt x="4823" y="2405"/>
                  </a:cubicBezTo>
                  <a:cubicBezTo>
                    <a:pt x="4823" y="1084"/>
                    <a:pt x="3751" y="0"/>
                    <a:pt x="24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1371860" y="1842487"/>
              <a:ext cx="292047" cy="122165"/>
            </a:xfrm>
            <a:custGeom>
              <a:avLst/>
              <a:gdLst/>
              <a:ahLst/>
              <a:cxnLst/>
              <a:rect l="l" t="t" r="r" b="b"/>
              <a:pathLst>
                <a:path w="8740" h="3656" fill="none" extrusionOk="0">
                  <a:moveTo>
                    <a:pt x="0" y="3655"/>
                  </a:moveTo>
                  <a:lnTo>
                    <a:pt x="8740" y="3620"/>
                  </a:lnTo>
                  <a:lnTo>
                    <a:pt x="8740" y="0"/>
                  </a:lnTo>
                </a:path>
              </a:pathLst>
            </a:custGeom>
            <a:noFill/>
            <a:ln w="9525" cap="flat" cmpd="sng">
              <a:solidFill>
                <a:schemeClr val="accent3"/>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1533388" y="1778431"/>
              <a:ext cx="106527" cy="91022"/>
            </a:xfrm>
            <a:custGeom>
              <a:avLst/>
              <a:gdLst/>
              <a:ahLst/>
              <a:cxnLst/>
              <a:rect l="l" t="t" r="r" b="b"/>
              <a:pathLst>
                <a:path w="3188" h="2724" extrusionOk="0">
                  <a:moveTo>
                    <a:pt x="1155" y="1020"/>
                  </a:moveTo>
                  <a:cubicBezTo>
                    <a:pt x="1331" y="1020"/>
                    <a:pt x="1501" y="1156"/>
                    <a:pt x="1501" y="1358"/>
                  </a:cubicBezTo>
                  <a:cubicBezTo>
                    <a:pt x="1501" y="1548"/>
                    <a:pt x="1346" y="1691"/>
                    <a:pt x="1155" y="1691"/>
                  </a:cubicBezTo>
                  <a:lnTo>
                    <a:pt x="1155" y="1703"/>
                  </a:lnTo>
                  <a:cubicBezTo>
                    <a:pt x="858" y="1703"/>
                    <a:pt x="703" y="1334"/>
                    <a:pt x="917" y="1120"/>
                  </a:cubicBezTo>
                  <a:cubicBezTo>
                    <a:pt x="986" y="1051"/>
                    <a:pt x="1071" y="1020"/>
                    <a:pt x="1155" y="1020"/>
                  </a:cubicBezTo>
                  <a:close/>
                  <a:moveTo>
                    <a:pt x="1822" y="0"/>
                  </a:moveTo>
                  <a:cubicBezTo>
                    <a:pt x="608" y="0"/>
                    <a:pt x="0" y="1477"/>
                    <a:pt x="858" y="2322"/>
                  </a:cubicBezTo>
                  <a:cubicBezTo>
                    <a:pt x="1135" y="2599"/>
                    <a:pt x="1477" y="2723"/>
                    <a:pt x="1812" y="2723"/>
                  </a:cubicBezTo>
                  <a:cubicBezTo>
                    <a:pt x="2514" y="2723"/>
                    <a:pt x="3187" y="2180"/>
                    <a:pt x="3179" y="1358"/>
                  </a:cubicBezTo>
                  <a:cubicBezTo>
                    <a:pt x="3179" y="608"/>
                    <a:pt x="2572" y="0"/>
                    <a:pt x="1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1622907" y="1810643"/>
              <a:ext cx="142448" cy="26298"/>
            </a:xfrm>
            <a:custGeom>
              <a:avLst/>
              <a:gdLst/>
              <a:ahLst/>
              <a:cxnLst/>
              <a:rect l="l" t="t" r="r" b="b"/>
              <a:pathLst>
                <a:path w="4263" h="787" extrusionOk="0">
                  <a:moveTo>
                    <a:pt x="0" y="1"/>
                  </a:moveTo>
                  <a:lnTo>
                    <a:pt x="0" y="787"/>
                  </a:lnTo>
                  <a:lnTo>
                    <a:pt x="4263" y="787"/>
                  </a:lnTo>
                  <a:lnTo>
                    <a:pt x="3870" y="144"/>
                  </a:lnTo>
                  <a:lnTo>
                    <a:pt x="3453" y="48"/>
                  </a:lnTo>
                  <a:lnTo>
                    <a:pt x="3453" y="310"/>
                  </a:lnTo>
                  <a:lnTo>
                    <a:pt x="3239" y="60"/>
                  </a:lnTo>
                  <a:lnTo>
                    <a:pt x="2989" y="48"/>
                  </a:lnTo>
                  <a:lnTo>
                    <a:pt x="2989" y="310"/>
                  </a:lnTo>
                  <a:lnTo>
                    <a:pt x="2655" y="48"/>
                  </a:lnTo>
                  <a:lnTo>
                    <a:pt x="2501" y="48"/>
                  </a:lnTo>
                  <a:lnTo>
                    <a:pt x="2524" y="310"/>
                  </a:lnTo>
                  <a:lnTo>
                    <a:pt x="2227" y="310"/>
                  </a:lnTo>
                  <a:lnTo>
                    <a:pt x="2227" y="1"/>
                  </a:lnTo>
                  <a:lnTo>
                    <a:pt x="1989" y="1"/>
                  </a:lnTo>
                  <a:lnTo>
                    <a:pt x="1929" y="310"/>
                  </a:lnTo>
                  <a:lnTo>
                    <a:pt x="1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 name="Google Shape;443;p32"/>
            <p:cNvGrpSpPr/>
            <p:nvPr/>
          </p:nvGrpSpPr>
          <p:grpSpPr>
            <a:xfrm>
              <a:off x="1126435" y="1744416"/>
              <a:ext cx="102674" cy="128333"/>
              <a:chOff x="6633934" y="1531372"/>
              <a:chExt cx="163884" cy="204841"/>
            </a:xfrm>
          </p:grpSpPr>
          <p:sp>
            <p:nvSpPr>
              <p:cNvPr id="444" name="Google Shape;444;p32"/>
              <p:cNvSpPr/>
              <p:nvPr/>
            </p:nvSpPr>
            <p:spPr>
              <a:xfrm>
                <a:off x="6664666" y="1531372"/>
                <a:ext cx="102450" cy="102450"/>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6633934" y="1631930"/>
                <a:ext cx="163884" cy="104282"/>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46" name="Google Shape;446;p32" title="nmap-galyou.jpg"/>
          <p:cNvPicPr preferRelativeResize="0"/>
          <p:nvPr/>
        </p:nvPicPr>
        <p:blipFill>
          <a:blip r:embed="rId3">
            <a:alphaModFix/>
          </a:blip>
          <a:stretch>
            <a:fillRect/>
          </a:stretch>
        </p:blipFill>
        <p:spPr>
          <a:xfrm>
            <a:off x="4998317" y="1276325"/>
            <a:ext cx="3382634" cy="3567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grpSp>
        <p:nvGrpSpPr>
          <p:cNvPr id="451" name="Google Shape;451;p33"/>
          <p:cNvGrpSpPr/>
          <p:nvPr/>
        </p:nvGrpSpPr>
        <p:grpSpPr>
          <a:xfrm>
            <a:off x="268500" y="1220059"/>
            <a:ext cx="3894575" cy="547591"/>
            <a:chOff x="4590600" y="2297159"/>
            <a:chExt cx="3894575" cy="547591"/>
          </a:xfrm>
        </p:grpSpPr>
        <p:sp>
          <p:nvSpPr>
            <p:cNvPr id="452" name="Google Shape;452;p33"/>
            <p:cNvSpPr/>
            <p:nvPr/>
          </p:nvSpPr>
          <p:spPr>
            <a:xfrm>
              <a:off x="4875875" y="2298150"/>
              <a:ext cx="3609300" cy="546600"/>
            </a:xfrm>
            <a:prstGeom prst="roundRect">
              <a:avLst>
                <a:gd name="adj" fmla="val 16667"/>
              </a:avLst>
            </a:prstGeom>
            <a:solidFill>
              <a:srgbClr val="EEEEEE"/>
            </a:solidFill>
            <a:ln>
              <a:noFill/>
            </a:ln>
          </p:spPr>
          <p:txBody>
            <a:bodyPr spcFirstLastPara="1" wrap="square" lIns="182875" tIns="91425" rIns="274300" bIns="91425" anchor="ctr" anchorCtr="0">
              <a:noAutofit/>
            </a:bodyPr>
            <a:lstStyle/>
            <a:p>
              <a:pPr marL="0" lvl="0" indent="0" algn="l" rtl="0">
                <a:spcBef>
                  <a:spcPts val="0"/>
                </a:spcBef>
                <a:spcAft>
                  <a:spcPts val="0"/>
                </a:spcAft>
                <a:buNone/>
              </a:pPr>
              <a:r>
                <a:rPr lang="en" sz="1700" b="1">
                  <a:solidFill>
                    <a:schemeClr val="dk1"/>
                  </a:solidFill>
                  <a:latin typeface="Fira Sans"/>
                  <a:ea typeface="Fira Sans"/>
                  <a:cs typeface="Fira Sans"/>
                  <a:sym typeface="Fira Sans"/>
                </a:rPr>
                <a:t>   RTSP Brute Force</a:t>
              </a:r>
              <a:endParaRPr sz="1200">
                <a:solidFill>
                  <a:srgbClr val="000000"/>
                </a:solidFill>
                <a:latin typeface="Fira Sans"/>
                <a:ea typeface="Fira Sans"/>
                <a:cs typeface="Fira Sans"/>
                <a:sym typeface="Fira Sans"/>
              </a:endParaRPr>
            </a:p>
          </p:txBody>
        </p:sp>
        <p:sp>
          <p:nvSpPr>
            <p:cNvPr id="453" name="Google Shape;453;p33"/>
            <p:cNvSpPr/>
            <p:nvPr/>
          </p:nvSpPr>
          <p:spPr>
            <a:xfrm>
              <a:off x="4590600" y="2297159"/>
              <a:ext cx="547291" cy="546636"/>
            </a:xfrm>
            <a:custGeom>
              <a:avLst/>
              <a:gdLst/>
              <a:ahLst/>
              <a:cxnLst/>
              <a:rect l="l" t="t" r="r" b="b"/>
              <a:pathLst>
                <a:path w="27554" h="27521" extrusionOk="0">
                  <a:moveTo>
                    <a:pt x="27553" y="13777"/>
                  </a:moveTo>
                  <a:cubicBezTo>
                    <a:pt x="27553" y="21349"/>
                    <a:pt x="21382" y="27520"/>
                    <a:pt x="13777" y="27520"/>
                  </a:cubicBezTo>
                  <a:cubicBezTo>
                    <a:pt x="6171" y="27520"/>
                    <a:pt x="0" y="21349"/>
                    <a:pt x="0" y="13777"/>
                  </a:cubicBezTo>
                  <a:cubicBezTo>
                    <a:pt x="0" y="6172"/>
                    <a:pt x="6171" y="1"/>
                    <a:pt x="13777" y="1"/>
                  </a:cubicBezTo>
                  <a:cubicBezTo>
                    <a:pt x="21382" y="1"/>
                    <a:pt x="27553" y="6172"/>
                    <a:pt x="27553" y="13777"/>
                  </a:cubicBezTo>
                  <a:close/>
                </a:path>
              </a:pathLst>
            </a:custGeom>
            <a:solidFill>
              <a:srgbClr val="DD90B6"/>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500" b="1">
                  <a:solidFill>
                    <a:srgbClr val="FFFFFF"/>
                  </a:solidFill>
                  <a:latin typeface="Fira Sans"/>
                  <a:ea typeface="Fira Sans"/>
                  <a:cs typeface="Fira Sans"/>
                  <a:sym typeface="Fira Sans"/>
                </a:rPr>
                <a:t>1</a:t>
              </a:r>
              <a:endParaRPr b="1">
                <a:solidFill>
                  <a:srgbClr val="FFFFFF"/>
                </a:solidFill>
                <a:latin typeface="Fira Sans"/>
                <a:ea typeface="Fira Sans"/>
                <a:cs typeface="Fira Sans"/>
                <a:sym typeface="Fira Sans"/>
              </a:endParaRPr>
            </a:p>
          </p:txBody>
        </p:sp>
      </p:grpSp>
      <p:sp>
        <p:nvSpPr>
          <p:cNvPr id="454" name="Google Shape;454;p33"/>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95959"/>
                </a:solidFill>
              </a:rPr>
              <a:t>Attacks</a:t>
            </a:r>
            <a:endParaRPr/>
          </a:p>
        </p:txBody>
      </p:sp>
      <p:sp>
        <p:nvSpPr>
          <p:cNvPr id="455" name="Google Shape;455;p33"/>
          <p:cNvSpPr txBox="1"/>
          <p:nvPr/>
        </p:nvSpPr>
        <p:spPr>
          <a:xfrm>
            <a:off x="268500" y="2018925"/>
            <a:ext cx="8559000" cy="11520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“Real Time Streaming Protocol”</a:t>
            </a: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Default Port 554</a:t>
            </a: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Often has weak passwords</a:t>
            </a:r>
            <a:endParaRPr sz="1700">
              <a:solidFill>
                <a:schemeClr val="dk1"/>
              </a:solidFill>
              <a:latin typeface="Fira Sans"/>
              <a:ea typeface="Fira Sans"/>
              <a:cs typeface="Fira Sans"/>
              <a:sym typeface="Fira Sans"/>
            </a:endParaRPr>
          </a:p>
          <a:p>
            <a:pPr marL="457200" lvl="0" indent="-336550" algn="l" rtl="0">
              <a:spcBef>
                <a:spcPts val="0"/>
              </a:spcBef>
              <a:spcAft>
                <a:spcPts val="0"/>
              </a:spcAft>
              <a:buClr>
                <a:schemeClr val="dk1"/>
              </a:buClr>
              <a:buSzPts val="1700"/>
              <a:buFont typeface="Fira Sans"/>
              <a:buChar char="●"/>
            </a:pPr>
            <a:r>
              <a:rPr lang="en" sz="1700">
                <a:solidFill>
                  <a:schemeClr val="dk1"/>
                </a:solidFill>
                <a:latin typeface="Fira Sans"/>
                <a:ea typeface="Fira Sans"/>
                <a:cs typeface="Fira Sans"/>
                <a:sym typeface="Fira Sans"/>
              </a:rPr>
              <a:t>Can be viewed with VLC</a:t>
            </a:r>
            <a:endParaRPr sz="1700">
              <a:solidFill>
                <a:schemeClr val="dk1"/>
              </a:solidFill>
              <a:latin typeface="Fira Sans"/>
              <a:ea typeface="Fira Sans"/>
              <a:cs typeface="Fira Sans"/>
              <a:sym typeface="Fira Sans"/>
            </a:endParaRPr>
          </a:p>
          <a:p>
            <a:pPr marL="0" lvl="0" indent="0" algn="l" rtl="0">
              <a:lnSpc>
                <a:spcPct val="115000"/>
              </a:lnSpc>
              <a:spcBef>
                <a:spcPts val="0"/>
              </a:spcBef>
              <a:spcAft>
                <a:spcPts val="1200"/>
              </a:spcAft>
              <a:buClr>
                <a:schemeClr val="dk1"/>
              </a:buClr>
              <a:buSzPts val="1100"/>
              <a:buFont typeface="Arial"/>
              <a:buNone/>
            </a:pPr>
            <a:endParaRPr sz="1700" b="1">
              <a:solidFill>
                <a:schemeClr val="dk1"/>
              </a:solidFill>
              <a:latin typeface="Fira Sans"/>
              <a:ea typeface="Fira Sans"/>
              <a:cs typeface="Fira Sans"/>
              <a:sym typeface="Fira Sans"/>
            </a:endParaRPr>
          </a:p>
        </p:txBody>
      </p:sp>
      <p:sp>
        <p:nvSpPr>
          <p:cNvPr id="456" name="Google Shape;456;p33"/>
          <p:cNvSpPr txBox="1"/>
          <p:nvPr/>
        </p:nvSpPr>
        <p:spPr>
          <a:xfrm>
            <a:off x="1262700" y="3564175"/>
            <a:ext cx="6618600" cy="477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900" b="1">
                <a:solidFill>
                  <a:schemeClr val="dk1"/>
                </a:solidFill>
                <a:latin typeface="Courier New"/>
                <a:ea typeface="Courier New"/>
                <a:cs typeface="Courier New"/>
                <a:sym typeface="Courier New"/>
              </a:rPr>
              <a:t>rtsp://username:password@ip:port/path</a:t>
            </a:r>
            <a:endParaRPr sz="2000" b="1">
              <a:solidFill>
                <a:schemeClr val="dk1"/>
              </a:solidFill>
              <a:latin typeface="Fira Sans"/>
              <a:ea typeface="Fira Sans"/>
              <a:cs typeface="Fira Sans"/>
              <a:sym typeface="Fira Sans"/>
            </a:endParaRPr>
          </a:p>
        </p:txBody>
      </p:sp>
    </p:spTree>
  </p:cSld>
  <p:clrMapOvr>
    <a:masterClrMapping/>
  </p:clrMapOvr>
</p:sld>
</file>

<file path=ppt/theme/theme1.xml><?xml version="1.0" encoding="utf-8"?>
<a:theme xmlns:a="http://schemas.openxmlformats.org/drawingml/2006/main" name="Cybersecurity Infographics by Slidesgo">
  <a:themeElements>
    <a:clrScheme name="Simple Light">
      <a:dk1>
        <a:srgbClr val="000000"/>
      </a:dk1>
      <a:lt1>
        <a:srgbClr val="FFFFFF"/>
      </a:lt1>
      <a:dk2>
        <a:srgbClr val="E0E0E0"/>
      </a:dk2>
      <a:lt2>
        <a:srgbClr val="EEEEEE"/>
      </a:lt2>
      <a:accent1>
        <a:srgbClr val="2E294E"/>
      </a:accent1>
      <a:accent2>
        <a:srgbClr val="DD90B6"/>
      </a:accent2>
      <a:accent3>
        <a:srgbClr val="A060AD"/>
      </a:accent3>
      <a:accent4>
        <a:srgbClr val="8058BE"/>
      </a:accent4>
      <a:accent5>
        <a:srgbClr val="424B66"/>
      </a:accent5>
      <a:accent6>
        <a:srgbClr val="1C1C66"/>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A45AA6B6478F94EA4A1519C8F3D2222" ma:contentTypeVersion="17" ma:contentTypeDescription="Create a new document." ma:contentTypeScope="" ma:versionID="999eee7c5b7d48f0ee2530cd81cdb3f2">
  <xsd:schema xmlns:xsd="http://www.w3.org/2001/XMLSchema" xmlns:xs="http://www.w3.org/2001/XMLSchema" xmlns:p="http://schemas.microsoft.com/office/2006/metadata/properties" xmlns:ns3="7005bccc-ba85-4f63-88a9-26f3cfdf260a" xmlns:ns4="fc0dbbd1-13cd-4f7b-84b3-ab53d1d517dc" targetNamespace="http://schemas.microsoft.com/office/2006/metadata/properties" ma:root="true" ma:fieldsID="6a0e413d454761841b78792b6c3c328c" ns3:_="" ns4:_="">
    <xsd:import namespace="7005bccc-ba85-4f63-88a9-26f3cfdf260a"/>
    <xsd:import namespace="fc0dbbd1-13cd-4f7b-84b3-ab53d1d517d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LengthInSeconds" minOccurs="0"/>
                <xsd:element ref="ns4:_activity" minOccurs="0"/>
                <xsd:element ref="ns4:MediaServiceObjectDetectorVersions" minOccurs="0"/>
                <xsd:element ref="ns4:MediaServiceSystemTag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005bccc-ba85-4f63-88a9-26f3cfdf260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c0dbbd1-13cd-4f7b-84b3-ab53d1d517d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fc0dbbd1-13cd-4f7b-84b3-ab53d1d517dc" xsi:nil="true"/>
  </documentManagement>
</p:properties>
</file>

<file path=customXml/itemProps1.xml><?xml version="1.0" encoding="utf-8"?>
<ds:datastoreItem xmlns:ds="http://schemas.openxmlformats.org/officeDocument/2006/customXml" ds:itemID="{68F32827-5FA1-46FB-AAF0-060B5C29C2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005bccc-ba85-4f63-88a9-26f3cfdf260a"/>
    <ds:schemaRef ds:uri="fc0dbbd1-13cd-4f7b-84b3-ab53d1d517d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165A98E-8970-4270-AE4F-D61F5654CFA2}">
  <ds:schemaRefs>
    <ds:schemaRef ds:uri="http://schemas.microsoft.com/sharepoint/v3/contenttype/forms"/>
  </ds:schemaRefs>
</ds:datastoreItem>
</file>

<file path=customXml/itemProps3.xml><?xml version="1.0" encoding="utf-8"?>
<ds:datastoreItem xmlns:ds="http://schemas.openxmlformats.org/officeDocument/2006/customXml" ds:itemID="{FD2C266C-E645-4507-9B56-9F068CE80182}">
  <ds:schemaRefs>
    <ds:schemaRef ds:uri="7005bccc-ba85-4f63-88a9-26f3cfdf260a"/>
    <ds:schemaRef ds:uri="http://purl.org/dc/dcmitype/"/>
    <ds:schemaRef ds:uri="http://schemas.microsoft.com/office/2006/metadata/properties"/>
    <ds:schemaRef ds:uri="http://purl.org/dc/terms/"/>
    <ds:schemaRef ds:uri="http://schemas.microsoft.com/office/infopath/2007/PartnerControls"/>
    <ds:schemaRef ds:uri="fc0dbbd1-13cd-4f7b-84b3-ab53d1d517dc"/>
    <ds:schemaRef ds:uri="http://purl.org/dc/elements/1.1/"/>
    <ds:schemaRef ds:uri="http://schemas.microsoft.com/office/2006/documentManagement/type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6173</TotalTime>
  <Words>1760</Words>
  <Application>Microsoft Office PowerPoint</Application>
  <PresentationFormat>On-screen Show (16:9)</PresentationFormat>
  <Paragraphs>291</Paragraphs>
  <Slides>30</Slides>
  <Notes>30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Fira Sans</vt:lpstr>
      <vt:lpstr>Courier New</vt:lpstr>
      <vt:lpstr>Fira Sans Black</vt:lpstr>
      <vt:lpstr>Arial</vt:lpstr>
      <vt:lpstr>Cybersecurity Infographics by Slidesgo</vt:lpstr>
      <vt:lpstr>Remote Camera Security</vt:lpstr>
      <vt:lpstr>Internet Of Things (IoT)  </vt:lpstr>
      <vt:lpstr>Motivation</vt:lpstr>
      <vt:lpstr>Motivation</vt:lpstr>
      <vt:lpstr>Our Technical Contribution</vt:lpstr>
      <vt:lpstr>Related Work</vt:lpstr>
      <vt:lpstr>Finding Vulnerabilities  </vt:lpstr>
      <vt:lpstr>Finding Vulnerabilities</vt:lpstr>
      <vt:lpstr>Attacks</vt:lpstr>
      <vt:lpstr>Attacks</vt:lpstr>
      <vt:lpstr>Attacks</vt:lpstr>
      <vt:lpstr>Demo</vt:lpstr>
      <vt:lpstr>PowerPoint Presentation</vt:lpstr>
      <vt:lpstr>PowerPoint Presentation</vt:lpstr>
      <vt:lpstr>Evaluation</vt:lpstr>
      <vt:lpstr>Evaluation and Conclusion</vt:lpstr>
      <vt:lpstr>Lessons, Problems, and Future Work</vt:lpstr>
      <vt:lpstr>Shodan.io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Xander</dc:creator>
  <cp:lastModifiedBy>Carroll, Xander</cp:lastModifiedBy>
  <cp:revision>3</cp:revision>
  <cp:lastPrinted>2025-07-05T01:25:31Z</cp:lastPrinted>
  <dcterms:modified xsi:type="dcterms:W3CDTF">2025-07-05T01:25:34Z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0x0101008A45AA6B6478F94EA4A1519C8F3D2222</vt:lpwstr>
  </property>
</Properties>
</file>